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6" r:id="rId11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2T18:04:16.2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4744 2962 16383,'-72'0'0,"1"0"0,-16 0 0,1 0 0,22 0 0,0 0 0,-27 0 0,-4 0 0,8 0 0,-1 0 0,-11 0 0,0 0 0,19 0 0,-3 0 0,3 0 0,-6 0 0,6 0 0,4 0 0,1 0 0,3 0 0,-3 0 0,4 0 0,-3 0 0,3 0 0,-1 0 0,-3 0 0,-14 0 0,-3 0 0,4 1 0,0-2 0,22-3 0,-2-3 0,0 0 0,1 1 0,-1 0 0,2-4 0,-29-12 0,1-4 0,24 7 0,-2-2 0,2-1 0,6 0 0,1-2 0,-2-1 0,-7-4 0,-3-2 0,2-3 0,1-3 0,1-3 0,1 0 0,5 2 0,2-1 0,0-3 0,-3-5 0,1-4 0,6 3 0,3-3 0,3 0 0,-14-14 0,7 0 0,27 19 0,3-1 0,-10-9 0,1 0 0,13 11 0,3 2 0,-13-32 0,20 20 0,-2 10 0,17 8 0,-5 6 0,6-5 0,0 12 0,0-12 0,5 12 0,8-12 0,5 5 0,14-8 0,2 0 0,5 5 0,1-5 0,5 12 0,-4-6 0,11 6 0,-13 2 0,6 5 0,-8 2 0,0 5 0,-6 6 0,-2 2 0,-12 5 0,4 0 0,-9 0 0,9 0 0,-4 0 0,6 10 0,0 2 0,7 19 0,3 2 0,1 6 0,6 9 0,-6-7 0,1 6 0,-3-8 0,-14-8 0,6 4 0,-11-11 0,4 5 0,-11-11 0,-1-3 0,-5 0 0,0 1 0,0 0 0,0-57 0,0 16 0,0-63 0,0 21 0,10 1 0,2-6 0,-3 13 0,3 0 0,6-16 0,3 0 0,-5 16 0,2 3 0,1 7 0,0 1 0,-1-10 0,-1 0 0,21-30 0,-8 4 0,6 19 0,-8 18 0,11 5 0,-6 5 0,4 16 0,2-10 0,-2 17 0,8-10 0,-6 9 0,13-4 0,-5 6 0,7 5 0,-7 2 0,5 0 0,-13 5 0,6-6 0,-15 7 0,6 0 0,-12 0 0,5 0 0,-6 0 0,-6 5 0,4 6 0,-4 1 0,7 16 0,-1-9 0,1 17 0,-1-12 0,2 12 0,-1-5 0,1 6 0,0 7 0,-5-4 0,-2-2 0,-5-3 0,-2-10 0,-4 4 0,-2-7 0,-5 1 0,0 0 0,0-1 0,0-5 0,-10 5 0,2-11 0,-13 11 0,4-10 0,-6 9 0,5-3 0,-3 4 0,3 1 0,-6 6 0,0 2 0,-1 6 0,-8 16 0,-3 4 0,10-15 0,-2 2 0,0-1 0,-1 3 0,-11 13 0,0 5 0,-3 13 0,-2 3 0,5-18 0,-2 2 0,0 1 0,-3 7 0,1 1 0,-2 1 0,-2 0 0,-1 1 0,2-5 0,-10 10 0,2-2 0,19-20 0,0 1 0,2-5 0,-6 1 0,1-2 0,-1 6 0,0-2 0,6-6 0,2-4 0,-19 13 0,20-18 0,0-2 0,-16 16 0,8-9 0,-2 2 0,12-8 0,-1 0 0,-16 11 0,-1 0 0,17-7 0,-1 0 0,-15 2 0,1-1 0,-12 31 0,22-40 0,0-2 0,-19 33 0,12-19 0,9-9 0,9-11 0,7-12 0,1 5 0,5-11 0,0 5 0,1-6 0,0 0 0,-1 5 0,1-3 0,-1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2T18:04:19.6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1033 1 16383,'-41'55'0,"0"0"0,0 1 0,-4 3 0,-2 0 0,5 1 0,-4 22 0,2 1 0,0-16 0,-4 1 0,5-3 0,1 9 0,0 0 0,3-8 0,-4 5 0,3-4 0,-6 14 0,3-1 0,12-18 0,2 2 0,-1-3 0,-14 13 0,5-4 0,13-12 0,5-6 0,-1 5 0,9-10 0,13-24 0,0-7 0,0-6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2T18:04:20.7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16383,'46'39'0,"0"0"0,4 10 0,3 4 0,-1-7 0,3 1 0,-1 4 0,-5 5 0,0 3 0,3-1 0,14 2 0,5-1 0,-2 4 0,-6 5 0,-3 4 0,3 1 0,-6-14 0,3 0 0,0 1 0,1 2 0,1 5 0,1 2 0,0 1 0,1 2 0,-9-10 0,-1 1 0,1 1 0,2 0 0,1 0 0,5 2 0,2 0 0,1 0 0,0 1 0,0 1 0,-8-8 0,0 3 0,1 0 0,-1-1 0,-1-2 0,-2-2 0,13 11 0,-2-5 0,-1 0 0,2 2 0,-4-4 0,2 4 0,1-1 0,-5-2 0,-6-8 0,-5-2 0,-5-5 0,2 2 0,2 5 0,4 3 0,-1 0 0,-2-6 0,20 15 0,-5-3 0,-7 10 0,-2-2 0,-1-16 0,-4-4 0,5 28 0,-18-29 0,-12-12 0,-15-22 0,-5-1 0,-1-6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2T18:04:5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20151,'-6'0'0,"2"0"0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13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71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3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9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3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9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04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3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0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7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85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microsoft.com/office/2007/relationships/media" Target="../media/media2.wav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media" Target="../media/media3.wav"/><Relationship Id="rId5" Type="http://schemas.openxmlformats.org/officeDocument/2006/relationships/audio" Target="NULL" TargetMode="External"/><Relationship Id="rId10" Type="http://schemas.openxmlformats.org/officeDocument/2006/relationships/image" Target="../media/image3.png"/><Relationship Id="rId4" Type="http://schemas.openxmlformats.org/officeDocument/2006/relationships/audio" Target="../media/media2.wav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wav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jpeg"/><Relationship Id="rId2" Type="http://schemas.microsoft.com/office/2007/relationships/media" Target="../media/media5.wav"/><Relationship Id="rId1" Type="http://schemas.openxmlformats.org/officeDocument/2006/relationships/audio" Target="NULL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16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jpe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F3ABD-BE42-4EED-8F3E-1975C1BC2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8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7976DBE-6C54-4C61-9629-6FEC4A854C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>
            <a:alphaModFix amt="84000"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E51F4-9DB2-884F-8E87-3CECD5C6E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19" y="2440017"/>
            <a:ext cx="5565370" cy="1068653"/>
          </a:xfrm>
        </p:spPr>
        <p:txBody>
          <a:bodyPr>
            <a:normAutofit/>
          </a:bodyPr>
          <a:lstStyle/>
          <a:p>
            <a:pPr algn="ctr"/>
            <a:r>
              <a:rPr lang="en-PK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  <a:t>BIOGRAPHY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90E83-031D-7F40-AEEC-B2CBDBB36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6629" y="3443281"/>
            <a:ext cx="4739640" cy="613999"/>
          </a:xfrm>
        </p:spPr>
        <p:txBody>
          <a:bodyPr>
            <a:normAutofit/>
          </a:bodyPr>
          <a:lstStyle/>
          <a:p>
            <a:pPr algn="ctr"/>
            <a:r>
              <a:rPr lang="en-PK" dirty="0">
                <a:solidFill>
                  <a:srgbClr val="FFFFFF"/>
                </a:solidFill>
                <a:highlight>
                  <a:srgbClr val="C0C0C0"/>
                </a:highlight>
              </a:rPr>
              <a:t>INTRODUCTION TO COMPUTER APPLICATIONS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52622-E9B0-487C-B0D9-8BBC46473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03FCD58-16B1-4A6A-A45A-53D20B905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B8666D0-F4F2-4C03-BF08-FB2D3F7F6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BDBC55E-6D61-48AE-95F7-DBCC1C7B5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06DBB2-B208-458B-AB3E-3193BE876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mixkit-glitch-short-1031.wav" descr="mixkit-glitch-short-1031.wav">
            <a:hlinkClick r:id="" action="ppaction://media"/>
            <a:extLst>
              <a:ext uri="{FF2B5EF4-FFF2-40B4-BE49-F238E27FC236}">
                <a16:creationId xmlns:a16="http://schemas.microsoft.com/office/drawing/2014/main" id="{6DD7CB58-65AD-3149-B594-F20236EAD6E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119" y="6946142"/>
            <a:ext cx="812800" cy="812800"/>
          </a:xfrm>
          <a:prstGeom prst="rect">
            <a:avLst/>
          </a:prstGeom>
        </p:spPr>
      </p:pic>
      <p:pic>
        <p:nvPicPr>
          <p:cNvPr id="6" name="mixkit-chill-choir-glitchy-suspense-687.wav" descr="mixkit-chill-choir-glitchy-suspense-687.wav">
            <a:hlinkClick r:id="" action="ppaction://media"/>
            <a:extLst>
              <a:ext uri="{FF2B5EF4-FFF2-40B4-BE49-F238E27FC236}">
                <a16:creationId xmlns:a16="http://schemas.microsoft.com/office/drawing/2014/main" id="{8C926F28-A913-ED4B-B1FA-A0D2FC6AC74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51579.082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31913" y="694614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7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9">
            <a:extLst>
              <a:ext uri="{FF2B5EF4-FFF2-40B4-BE49-F238E27FC236}">
                <a16:creationId xmlns:a16="http://schemas.microsoft.com/office/drawing/2014/main" id="{A52C8290-902D-42B9-B4B4-6717341A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58637">
            <a:off x="3740858" y="1027691"/>
            <a:ext cx="3412914" cy="263430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78096A-B517-4AF7-ACDB-ABB674D7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A319324-2883-453C-8DEF-6B546973A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C784532-F645-41A0-B8C9-C98E9F202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41">
                <a:extLst>
                  <a:ext uri="{FF2B5EF4-FFF2-40B4-BE49-F238E27FC236}">
                    <a16:creationId xmlns:a16="http://schemas.microsoft.com/office/drawing/2014/main" id="{10E9BED7-DC33-4F8F-AB29-CD08F09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39">
              <a:extLst>
                <a:ext uri="{FF2B5EF4-FFF2-40B4-BE49-F238E27FC236}">
                  <a16:creationId xmlns:a16="http://schemas.microsoft.com/office/drawing/2014/main" id="{9E870722-D1FB-449B-8642-F4DEEFC20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Freeform: Shape 31">
            <a:extLst>
              <a:ext uri="{FF2B5EF4-FFF2-40B4-BE49-F238E27FC236}">
                <a16:creationId xmlns:a16="http://schemas.microsoft.com/office/drawing/2014/main" id="{9ADBC310-716E-40BC-A044-EE2B3F776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758637">
            <a:off x="4226843" y="742090"/>
            <a:ext cx="2430503" cy="3192079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64258 w 2566941"/>
              <a:gd name="connsiteY17" fmla="*/ 5590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4904 w 2566941"/>
              <a:gd name="connsiteY14" fmla="*/ 455160 h 3420248"/>
              <a:gd name="connsiteX15" fmla="*/ 2566880 w 2566941"/>
              <a:gd name="connsiteY15" fmla="*/ 467958 h 3420248"/>
              <a:gd name="connsiteX16" fmla="*/ 2564258 w 2566941"/>
              <a:gd name="connsiteY16" fmla="*/ 559059 h 3420248"/>
              <a:gd name="connsiteX17" fmla="*/ 2557345 w 2566941"/>
              <a:gd name="connsiteY17" fmla="*/ 630210 h 3420248"/>
              <a:gd name="connsiteX18" fmla="*/ 2552653 w 2566941"/>
              <a:gd name="connsiteY18" fmla="*/ 907912 h 3420248"/>
              <a:gd name="connsiteX19" fmla="*/ 2555388 w 2566941"/>
              <a:gd name="connsiteY19" fmla="*/ 3420248 h 3420248"/>
              <a:gd name="connsiteX20" fmla="*/ 37301 w 2566941"/>
              <a:gd name="connsiteY20" fmla="*/ 3420248 h 3420248"/>
              <a:gd name="connsiteX21" fmla="*/ 10155 w 2566941"/>
              <a:gd name="connsiteY21" fmla="*/ 3393100 h 3420248"/>
              <a:gd name="connsiteX22" fmla="*/ 10115 w 2566941"/>
              <a:gd name="connsiteY22" fmla="*/ 3385186 h 3420248"/>
              <a:gd name="connsiteX23" fmla="*/ 6528 w 2566941"/>
              <a:gd name="connsiteY23" fmla="*/ 3385176 h 3420248"/>
              <a:gd name="connsiteX24" fmla="*/ 6528 w 2566941"/>
              <a:gd name="connsiteY24" fmla="*/ 3073899 h 3420248"/>
              <a:gd name="connsiteX25" fmla="*/ 10083 w 2566941"/>
              <a:gd name="connsiteY25" fmla="*/ 3025648 h 3420248"/>
              <a:gd name="connsiteX0" fmla="*/ 10083 w 2565519"/>
              <a:gd name="connsiteY0" fmla="*/ 3025648 h 3420248"/>
              <a:gd name="connsiteX1" fmla="*/ 7722 w 2565519"/>
              <a:gd name="connsiteY1" fmla="*/ 2971298 h 3420248"/>
              <a:gd name="connsiteX2" fmla="*/ 15061 w 2565519"/>
              <a:gd name="connsiteY2" fmla="*/ 2952290 h 3420248"/>
              <a:gd name="connsiteX3" fmla="*/ 0 w 2565519"/>
              <a:gd name="connsiteY3" fmla="*/ 2893589 h 3420248"/>
              <a:gd name="connsiteX4" fmla="*/ 4999 w 2565519"/>
              <a:gd name="connsiteY4" fmla="*/ 2869588 h 3420248"/>
              <a:gd name="connsiteX5" fmla="*/ 5582 w 2565519"/>
              <a:gd name="connsiteY5" fmla="*/ 2767760 h 3420248"/>
              <a:gd name="connsiteX6" fmla="*/ 4550 w 2565519"/>
              <a:gd name="connsiteY6" fmla="*/ 2571479 h 3420248"/>
              <a:gd name="connsiteX7" fmla="*/ 4448 w 2565519"/>
              <a:gd name="connsiteY7" fmla="*/ 2512336 h 3420248"/>
              <a:gd name="connsiteX8" fmla="*/ 1713 w 2565519"/>
              <a:gd name="connsiteY8" fmla="*/ 0 h 3420248"/>
              <a:gd name="connsiteX9" fmla="*/ 2519800 w 2565519"/>
              <a:gd name="connsiteY9" fmla="*/ 0 h 3420248"/>
              <a:gd name="connsiteX10" fmla="*/ 2546946 w 2565519"/>
              <a:gd name="connsiteY10" fmla="*/ 27148 h 3420248"/>
              <a:gd name="connsiteX11" fmla="*/ 2550576 w 2565519"/>
              <a:gd name="connsiteY11" fmla="*/ 201466 h 3420248"/>
              <a:gd name="connsiteX12" fmla="*/ 2553965 w 2565519"/>
              <a:gd name="connsiteY12" fmla="*/ 281642 h 3420248"/>
              <a:gd name="connsiteX13" fmla="*/ 2557601 w 2565519"/>
              <a:gd name="connsiteY13" fmla="*/ 339557 h 3420248"/>
              <a:gd name="connsiteX14" fmla="*/ 2564904 w 2565519"/>
              <a:gd name="connsiteY14" fmla="*/ 455160 h 3420248"/>
              <a:gd name="connsiteX15" fmla="*/ 2564258 w 2565519"/>
              <a:gd name="connsiteY15" fmla="*/ 559059 h 3420248"/>
              <a:gd name="connsiteX16" fmla="*/ 2557345 w 2565519"/>
              <a:gd name="connsiteY16" fmla="*/ 630210 h 3420248"/>
              <a:gd name="connsiteX17" fmla="*/ 2552653 w 2565519"/>
              <a:gd name="connsiteY17" fmla="*/ 907912 h 3420248"/>
              <a:gd name="connsiteX18" fmla="*/ 2555388 w 2565519"/>
              <a:gd name="connsiteY18" fmla="*/ 3420248 h 3420248"/>
              <a:gd name="connsiteX19" fmla="*/ 37301 w 2565519"/>
              <a:gd name="connsiteY19" fmla="*/ 3420248 h 3420248"/>
              <a:gd name="connsiteX20" fmla="*/ 10155 w 2565519"/>
              <a:gd name="connsiteY20" fmla="*/ 3393100 h 3420248"/>
              <a:gd name="connsiteX21" fmla="*/ 10115 w 2565519"/>
              <a:gd name="connsiteY21" fmla="*/ 3385186 h 3420248"/>
              <a:gd name="connsiteX22" fmla="*/ 6528 w 2565519"/>
              <a:gd name="connsiteY22" fmla="*/ 3385176 h 3420248"/>
              <a:gd name="connsiteX23" fmla="*/ 6528 w 2565519"/>
              <a:gd name="connsiteY23" fmla="*/ 3073899 h 3420248"/>
              <a:gd name="connsiteX24" fmla="*/ 10083 w 256551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15061 w 2572169"/>
              <a:gd name="connsiteY2" fmla="*/ 2952290 h 3420248"/>
              <a:gd name="connsiteX3" fmla="*/ 0 w 2572169"/>
              <a:gd name="connsiteY3" fmla="*/ 2893589 h 3420248"/>
              <a:gd name="connsiteX4" fmla="*/ 4999 w 2572169"/>
              <a:gd name="connsiteY4" fmla="*/ 2869588 h 3420248"/>
              <a:gd name="connsiteX5" fmla="*/ 5582 w 2572169"/>
              <a:gd name="connsiteY5" fmla="*/ 2767760 h 3420248"/>
              <a:gd name="connsiteX6" fmla="*/ 4550 w 2572169"/>
              <a:gd name="connsiteY6" fmla="*/ 2571479 h 3420248"/>
              <a:gd name="connsiteX7" fmla="*/ 4448 w 2572169"/>
              <a:gd name="connsiteY7" fmla="*/ 2512336 h 3420248"/>
              <a:gd name="connsiteX8" fmla="*/ 1713 w 2572169"/>
              <a:gd name="connsiteY8" fmla="*/ 0 h 3420248"/>
              <a:gd name="connsiteX9" fmla="*/ 2519800 w 2572169"/>
              <a:gd name="connsiteY9" fmla="*/ 0 h 3420248"/>
              <a:gd name="connsiteX10" fmla="*/ 2546946 w 2572169"/>
              <a:gd name="connsiteY10" fmla="*/ 27148 h 3420248"/>
              <a:gd name="connsiteX11" fmla="*/ 2550576 w 2572169"/>
              <a:gd name="connsiteY11" fmla="*/ 201466 h 3420248"/>
              <a:gd name="connsiteX12" fmla="*/ 2553965 w 2572169"/>
              <a:gd name="connsiteY12" fmla="*/ 281642 h 3420248"/>
              <a:gd name="connsiteX13" fmla="*/ 2557601 w 2572169"/>
              <a:gd name="connsiteY13" fmla="*/ 339557 h 3420248"/>
              <a:gd name="connsiteX14" fmla="*/ 2572060 w 2572169"/>
              <a:gd name="connsiteY14" fmla="*/ 415561 h 3420248"/>
              <a:gd name="connsiteX15" fmla="*/ 2564258 w 2572169"/>
              <a:gd name="connsiteY15" fmla="*/ 559059 h 3420248"/>
              <a:gd name="connsiteX16" fmla="*/ 2557345 w 2572169"/>
              <a:gd name="connsiteY16" fmla="*/ 630210 h 3420248"/>
              <a:gd name="connsiteX17" fmla="*/ 2552653 w 2572169"/>
              <a:gd name="connsiteY17" fmla="*/ 907912 h 3420248"/>
              <a:gd name="connsiteX18" fmla="*/ 2555388 w 2572169"/>
              <a:gd name="connsiteY18" fmla="*/ 3420248 h 3420248"/>
              <a:gd name="connsiteX19" fmla="*/ 37301 w 2572169"/>
              <a:gd name="connsiteY19" fmla="*/ 3420248 h 3420248"/>
              <a:gd name="connsiteX20" fmla="*/ 10155 w 2572169"/>
              <a:gd name="connsiteY20" fmla="*/ 3393100 h 3420248"/>
              <a:gd name="connsiteX21" fmla="*/ 10115 w 2572169"/>
              <a:gd name="connsiteY21" fmla="*/ 3385186 h 3420248"/>
              <a:gd name="connsiteX22" fmla="*/ 6528 w 2572169"/>
              <a:gd name="connsiteY22" fmla="*/ 3385176 h 3420248"/>
              <a:gd name="connsiteX23" fmla="*/ 6528 w 2572169"/>
              <a:gd name="connsiteY23" fmla="*/ 3073899 h 3420248"/>
              <a:gd name="connsiteX24" fmla="*/ 10083 w 257216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0 w 2572169"/>
              <a:gd name="connsiteY2" fmla="*/ 2893589 h 3420248"/>
              <a:gd name="connsiteX3" fmla="*/ 4999 w 2572169"/>
              <a:gd name="connsiteY3" fmla="*/ 2869588 h 3420248"/>
              <a:gd name="connsiteX4" fmla="*/ 5582 w 2572169"/>
              <a:gd name="connsiteY4" fmla="*/ 2767760 h 3420248"/>
              <a:gd name="connsiteX5" fmla="*/ 4550 w 2572169"/>
              <a:gd name="connsiteY5" fmla="*/ 2571479 h 3420248"/>
              <a:gd name="connsiteX6" fmla="*/ 4448 w 2572169"/>
              <a:gd name="connsiteY6" fmla="*/ 2512336 h 3420248"/>
              <a:gd name="connsiteX7" fmla="*/ 1713 w 2572169"/>
              <a:gd name="connsiteY7" fmla="*/ 0 h 3420248"/>
              <a:gd name="connsiteX8" fmla="*/ 2519800 w 2572169"/>
              <a:gd name="connsiteY8" fmla="*/ 0 h 3420248"/>
              <a:gd name="connsiteX9" fmla="*/ 2546946 w 2572169"/>
              <a:gd name="connsiteY9" fmla="*/ 27148 h 3420248"/>
              <a:gd name="connsiteX10" fmla="*/ 2550576 w 2572169"/>
              <a:gd name="connsiteY10" fmla="*/ 201466 h 3420248"/>
              <a:gd name="connsiteX11" fmla="*/ 2553965 w 2572169"/>
              <a:gd name="connsiteY11" fmla="*/ 281642 h 3420248"/>
              <a:gd name="connsiteX12" fmla="*/ 2557601 w 2572169"/>
              <a:gd name="connsiteY12" fmla="*/ 339557 h 3420248"/>
              <a:gd name="connsiteX13" fmla="*/ 2572060 w 2572169"/>
              <a:gd name="connsiteY13" fmla="*/ 415561 h 3420248"/>
              <a:gd name="connsiteX14" fmla="*/ 2564258 w 2572169"/>
              <a:gd name="connsiteY14" fmla="*/ 559059 h 3420248"/>
              <a:gd name="connsiteX15" fmla="*/ 2557345 w 2572169"/>
              <a:gd name="connsiteY15" fmla="*/ 630210 h 3420248"/>
              <a:gd name="connsiteX16" fmla="*/ 2552653 w 2572169"/>
              <a:gd name="connsiteY16" fmla="*/ 907912 h 3420248"/>
              <a:gd name="connsiteX17" fmla="*/ 2555388 w 2572169"/>
              <a:gd name="connsiteY17" fmla="*/ 3420248 h 3420248"/>
              <a:gd name="connsiteX18" fmla="*/ 37301 w 2572169"/>
              <a:gd name="connsiteY18" fmla="*/ 3420248 h 3420248"/>
              <a:gd name="connsiteX19" fmla="*/ 10155 w 2572169"/>
              <a:gd name="connsiteY19" fmla="*/ 3393100 h 3420248"/>
              <a:gd name="connsiteX20" fmla="*/ 10115 w 2572169"/>
              <a:gd name="connsiteY20" fmla="*/ 3385186 h 3420248"/>
              <a:gd name="connsiteX21" fmla="*/ 6528 w 2572169"/>
              <a:gd name="connsiteY21" fmla="*/ 3385176 h 3420248"/>
              <a:gd name="connsiteX22" fmla="*/ 6528 w 2572169"/>
              <a:gd name="connsiteY22" fmla="*/ 3073899 h 3420248"/>
              <a:gd name="connsiteX23" fmla="*/ 10083 w 2572169"/>
              <a:gd name="connsiteY23" fmla="*/ 3025648 h 3420248"/>
              <a:gd name="connsiteX0" fmla="*/ 10083 w 2572169"/>
              <a:gd name="connsiteY0" fmla="*/ 3025648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3 w 2572169"/>
              <a:gd name="connsiteY22" fmla="*/ 3025648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6799 w 2572440"/>
              <a:gd name="connsiteY21" fmla="*/ 3073899 h 3420248"/>
              <a:gd name="connsiteX22" fmla="*/ 10357 w 2572440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25651 h 3420248"/>
              <a:gd name="connsiteX0" fmla="*/ 10357 w 2572440"/>
              <a:gd name="connsiteY0" fmla="*/ 3079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455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72440" h="3420248">
                <a:moveTo>
                  <a:pt x="10357" y="3079651"/>
                </a:moveTo>
                <a:cubicBezTo>
                  <a:pt x="16429" y="3035202"/>
                  <a:pt x="-2458" y="2977202"/>
                  <a:pt x="271" y="2915189"/>
                </a:cubicBezTo>
                <a:lnTo>
                  <a:pt x="5270" y="2869588"/>
                </a:lnTo>
                <a:cubicBezTo>
                  <a:pt x="5464" y="2835645"/>
                  <a:pt x="5659" y="2801703"/>
                  <a:pt x="5853" y="2767760"/>
                </a:cubicBezTo>
                <a:cubicBezTo>
                  <a:pt x="5193" y="2669933"/>
                  <a:pt x="5481" y="2669306"/>
                  <a:pt x="4821" y="2571479"/>
                </a:cubicBezTo>
                <a:lnTo>
                  <a:pt x="4719" y="2512336"/>
                </a:lnTo>
                <a:cubicBezTo>
                  <a:pt x="3807" y="1674891"/>
                  <a:pt x="2896" y="837445"/>
                  <a:pt x="1984" y="0"/>
                </a:cubicBezTo>
                <a:lnTo>
                  <a:pt x="2520071" y="0"/>
                </a:lnTo>
                <a:cubicBezTo>
                  <a:pt x="2535047" y="43"/>
                  <a:pt x="2547179" y="12172"/>
                  <a:pt x="2547217" y="27148"/>
                </a:cubicBezTo>
                <a:cubicBezTo>
                  <a:pt x="2552346" y="77753"/>
                  <a:pt x="2550243" y="148266"/>
                  <a:pt x="2550847" y="201466"/>
                </a:cubicBezTo>
                <a:cubicBezTo>
                  <a:pt x="2550846" y="249760"/>
                  <a:pt x="2554237" y="233348"/>
                  <a:pt x="2554236" y="281642"/>
                </a:cubicBezTo>
                <a:lnTo>
                  <a:pt x="2557872" y="339557"/>
                </a:lnTo>
                <a:cubicBezTo>
                  <a:pt x="2559695" y="368477"/>
                  <a:pt x="2570785" y="394161"/>
                  <a:pt x="2572331" y="415561"/>
                </a:cubicBezTo>
                <a:cubicBezTo>
                  <a:pt x="2573440" y="452145"/>
                  <a:pt x="2565789" y="529884"/>
                  <a:pt x="2564529" y="559059"/>
                </a:cubicBezTo>
                <a:cubicBezTo>
                  <a:pt x="2564610" y="593576"/>
                  <a:pt x="2557535" y="595693"/>
                  <a:pt x="2557616" y="630210"/>
                </a:cubicBezTo>
                <a:cubicBezTo>
                  <a:pt x="2557708" y="689752"/>
                  <a:pt x="2552121" y="430419"/>
                  <a:pt x="2552924" y="907912"/>
                </a:cubicBezTo>
                <a:cubicBezTo>
                  <a:pt x="2553836" y="1745357"/>
                  <a:pt x="2554747" y="2582803"/>
                  <a:pt x="2555659" y="3420248"/>
                </a:cubicBezTo>
                <a:lnTo>
                  <a:pt x="37572" y="3420248"/>
                </a:lnTo>
                <a:cubicBezTo>
                  <a:pt x="22596" y="3420205"/>
                  <a:pt x="10464" y="3408076"/>
                  <a:pt x="10426" y="3393100"/>
                </a:cubicBezTo>
                <a:cubicBezTo>
                  <a:pt x="10413" y="3390462"/>
                  <a:pt x="10399" y="3387824"/>
                  <a:pt x="10386" y="3385186"/>
                </a:cubicBezTo>
                <a:lnTo>
                  <a:pt x="6799" y="3345576"/>
                </a:lnTo>
                <a:lnTo>
                  <a:pt x="10378" y="3207099"/>
                </a:lnTo>
                <a:cubicBezTo>
                  <a:pt x="10371" y="3163416"/>
                  <a:pt x="10364" y="3123334"/>
                  <a:pt x="10357" y="3079651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707CFB6E-5028-4671-81DF-72715A7C6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0292">
            <a:off x="4620790" y="3636756"/>
            <a:ext cx="3416468" cy="265142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35">
            <a:extLst>
              <a:ext uri="{FF2B5EF4-FFF2-40B4-BE49-F238E27FC236}">
                <a16:creationId xmlns:a16="http://schemas.microsoft.com/office/drawing/2014/main" id="{B1BF8637-CAA9-4C0E-B455-7CB179CCD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70292">
            <a:off x="5103186" y="3350948"/>
            <a:ext cx="2436323" cy="3202946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93269" h="3452654">
                <a:moveTo>
                  <a:pt x="0" y="2215569"/>
                </a:moveTo>
                <a:lnTo>
                  <a:pt x="4751" y="2196610"/>
                </a:lnTo>
                <a:cubicBezTo>
                  <a:pt x="5212" y="2191317"/>
                  <a:pt x="2255" y="2189918"/>
                  <a:pt x="2774" y="2183813"/>
                </a:cubicBezTo>
                <a:lnTo>
                  <a:pt x="7865" y="2159978"/>
                </a:lnTo>
                <a:lnTo>
                  <a:pt x="12554" y="2125112"/>
                </a:lnTo>
                <a:lnTo>
                  <a:pt x="17553" y="2101110"/>
                </a:lnTo>
                <a:lnTo>
                  <a:pt x="19083" y="2096482"/>
                </a:lnTo>
                <a:lnTo>
                  <a:pt x="19083" y="1939430"/>
                </a:lnTo>
                <a:lnTo>
                  <a:pt x="17372" y="1927844"/>
                </a:lnTo>
                <a:lnTo>
                  <a:pt x="19083" y="1888758"/>
                </a:lnTo>
                <a:lnTo>
                  <a:pt x="16752" y="1883082"/>
                </a:lnTo>
                <a:lnTo>
                  <a:pt x="19083" y="1844870"/>
                </a:lnTo>
                <a:cubicBezTo>
                  <a:pt x="18753" y="1832215"/>
                  <a:pt x="19274" y="1810287"/>
                  <a:pt x="17104" y="1803002"/>
                </a:cubicBezTo>
                <a:lnTo>
                  <a:pt x="11785" y="1799876"/>
                </a:lnTo>
                <a:lnTo>
                  <a:pt x="11317" y="1790694"/>
                </a:lnTo>
                <a:cubicBezTo>
                  <a:pt x="11725" y="1790022"/>
                  <a:pt x="11385" y="1776784"/>
                  <a:pt x="11419" y="1776238"/>
                </a:cubicBezTo>
                <a:lnTo>
                  <a:pt x="17002" y="1743859"/>
                </a:lnTo>
                <a:lnTo>
                  <a:pt x="15104" y="0"/>
                </a:lnTo>
                <a:lnTo>
                  <a:pt x="2562730" y="0"/>
                </a:lnTo>
                <a:cubicBezTo>
                  <a:pt x="2577707" y="43"/>
                  <a:pt x="2589838" y="12172"/>
                  <a:pt x="2589876" y="27148"/>
                </a:cubicBezTo>
                <a:cubicBezTo>
                  <a:pt x="2592987" y="569471"/>
                  <a:pt x="2593958" y="2217510"/>
                  <a:pt x="2592792" y="3450901"/>
                </a:cubicBezTo>
                <a:lnTo>
                  <a:pt x="2592790" y="3452654"/>
                </a:lnTo>
                <a:lnTo>
                  <a:pt x="42505" y="3452654"/>
                </a:lnTo>
                <a:cubicBezTo>
                  <a:pt x="29573" y="3452604"/>
                  <a:pt x="19117" y="3445541"/>
                  <a:pt x="19083" y="3436827"/>
                </a:cubicBezTo>
                <a:lnTo>
                  <a:pt x="19083" y="2717567"/>
                </a:lnTo>
                <a:lnTo>
                  <a:pt x="12492" y="2694089"/>
                </a:lnTo>
                <a:cubicBezTo>
                  <a:pt x="12783" y="2680913"/>
                  <a:pt x="16887" y="2677990"/>
                  <a:pt x="19083" y="2669941"/>
                </a:cubicBezTo>
                <a:lnTo>
                  <a:pt x="19083" y="2348137"/>
                </a:lnTo>
                <a:lnTo>
                  <a:pt x="19083" y="2305422"/>
                </a:lnTo>
                <a:lnTo>
                  <a:pt x="12059" y="2281564"/>
                </a:lnTo>
                <a:cubicBezTo>
                  <a:pt x="17675" y="2271966"/>
                  <a:pt x="6693" y="2264946"/>
                  <a:pt x="4009" y="2257171"/>
                </a:cubicBezTo>
                <a:lnTo>
                  <a:pt x="538" y="2233665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FFD97CE-55EF-4F02-B6F2-299118790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182887" y="5452736"/>
            <a:ext cx="494647" cy="159036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75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5" name="Rectangle 23">
            <a:extLst>
              <a:ext uri="{FF2B5EF4-FFF2-40B4-BE49-F238E27FC236}">
                <a16:creationId xmlns:a16="http://schemas.microsoft.com/office/drawing/2014/main" id="{5E26DC18-0A55-4676-9900-0F9998005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25">
            <a:extLst>
              <a:ext uri="{FF2B5EF4-FFF2-40B4-BE49-F238E27FC236}">
                <a16:creationId xmlns:a16="http://schemas.microsoft.com/office/drawing/2014/main" id="{D8DD9B76-1FDF-413E-B8FE-FB1D98EB0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991372">
            <a:off x="-1233815" y="895119"/>
            <a:ext cx="7156872" cy="5094901"/>
          </a:xfrm>
          <a:custGeom>
            <a:avLst/>
            <a:gdLst>
              <a:gd name="connsiteX0" fmla="*/ 7156872 w 7156872"/>
              <a:gd name="connsiteY0" fmla="*/ 415939 h 5126500"/>
              <a:gd name="connsiteX1" fmla="*/ 6870648 w 7156872"/>
              <a:gd name="connsiteY1" fmla="*/ 5126499 h 5126500"/>
              <a:gd name="connsiteX2" fmla="*/ 0 w 7156872"/>
              <a:gd name="connsiteY2" fmla="*/ 5126500 h 5126500"/>
              <a:gd name="connsiteX3" fmla="*/ 311497 w 7156872"/>
              <a:gd name="connsiteY3" fmla="*/ 0 h 512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6872" h="5126500">
                <a:moveTo>
                  <a:pt x="7156872" y="415939"/>
                </a:moveTo>
                <a:lnTo>
                  <a:pt x="6870648" y="5126499"/>
                </a:lnTo>
                <a:lnTo>
                  <a:pt x="0" y="5126500"/>
                </a:lnTo>
                <a:lnTo>
                  <a:pt x="31149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27">
            <a:extLst>
              <a:ext uri="{FF2B5EF4-FFF2-40B4-BE49-F238E27FC236}">
                <a16:creationId xmlns:a16="http://schemas.microsoft.com/office/drawing/2014/main" id="{5E902889-7EC6-4528-9CB5-07AFD886B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263" y="0"/>
            <a:ext cx="4999605" cy="6858000"/>
          </a:xfrm>
          <a:custGeom>
            <a:avLst/>
            <a:gdLst>
              <a:gd name="connsiteX0" fmla="*/ 0 w 4999605"/>
              <a:gd name="connsiteY0" fmla="*/ 0 h 6858000"/>
              <a:gd name="connsiteX1" fmla="*/ 4582898 w 4999605"/>
              <a:gd name="connsiteY1" fmla="*/ 0 h 6858000"/>
              <a:gd name="connsiteX2" fmla="*/ 4999605 w 4999605"/>
              <a:gd name="connsiteY2" fmla="*/ 6858000 h 6858000"/>
              <a:gd name="connsiteX3" fmla="*/ 0 w 499960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9605" h="6858000">
                <a:moveTo>
                  <a:pt x="0" y="0"/>
                </a:moveTo>
                <a:lnTo>
                  <a:pt x="4582898" y="0"/>
                </a:lnTo>
                <a:lnTo>
                  <a:pt x="4999605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90E83-031D-7F40-AEEC-B2CBDBB36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891" y="1829849"/>
            <a:ext cx="3435350" cy="3105267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PK" sz="1800" dirty="0">
                <a:highlight>
                  <a:srgbClr val="C0C0C0"/>
                </a:highlight>
              </a:rPr>
              <a:t>IN CONCLUSION, I AM A BBA STUDENT WITH DIVERSE DREAMS AND INTERESTS.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BD586-C85A-6B46-BEA2-DDA1D535CE31}"/>
              </a:ext>
            </a:extLst>
          </p:cNvPr>
          <p:cNvSpPr txBox="1"/>
          <p:nvPr/>
        </p:nvSpPr>
        <p:spPr>
          <a:xfrm>
            <a:off x="6691811" y="5575526"/>
            <a:ext cx="4999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K" sz="2000" dirty="0">
                <a:highlight>
                  <a:srgbClr val="FFFF00"/>
                </a:highlight>
              </a:rPr>
              <a:t>THANK YOU FOR FOLLOWING THROUGH THE WHOLE PRESENTATION.</a:t>
            </a:r>
          </a:p>
          <a:p>
            <a:pPr algn="ctr"/>
            <a:r>
              <a:rPr lang="en-PK" sz="2000" dirty="0">
                <a:highlight>
                  <a:srgbClr val="FFFF00"/>
                </a:highlight>
              </a:rPr>
              <a:t>ZARNAB ZAFAR (24589)</a:t>
            </a:r>
          </a:p>
        </p:txBody>
      </p:sp>
    </p:spTree>
    <p:extLst>
      <p:ext uri="{BB962C8B-B14F-4D97-AF65-F5344CB8AC3E}">
        <p14:creationId xmlns:p14="http://schemas.microsoft.com/office/powerpoint/2010/main" val="354011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1B27662-BD40-44DC-99F5-516479EF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E51F4-9DB2-884F-8E87-3CECD5C6E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041" y="2322513"/>
            <a:ext cx="5018962" cy="3049587"/>
          </a:xfrm>
        </p:spPr>
        <p:txBody>
          <a:bodyPr anchor="t">
            <a:normAutofit fontScale="90000"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PK" sz="2000" i="0" dirty="0">
                <a:highlight>
                  <a:srgbClr val="C0C0C0"/>
                </a:highlight>
                <a:latin typeface="Consolas"/>
                <a:ea typeface="+mn-ea"/>
                <a:cs typeface="+mn-cs"/>
              </a:rPr>
              <a:t>AGE: 20 YEARS.		</a:t>
            </a:r>
            <a:br>
              <a:rPr lang="en-PK" sz="2000" i="0" dirty="0">
                <a:highlight>
                  <a:srgbClr val="C0C0C0"/>
                </a:highlight>
                <a:latin typeface="Consolas"/>
                <a:ea typeface="+mn-ea"/>
                <a:cs typeface="+mn-cs"/>
              </a:rPr>
            </a:br>
            <a:r>
              <a:rPr lang="en-PK" sz="2000" i="0" dirty="0">
                <a:highlight>
                  <a:srgbClr val="C0C0C0"/>
                </a:highlight>
                <a:latin typeface="Consolas"/>
                <a:ea typeface="+mn-ea"/>
                <a:cs typeface="+mn-cs"/>
              </a:rPr>
              <a:t>HEIGHT: 5ft 9inch.	</a:t>
            </a:r>
            <a:br>
              <a:rPr lang="en-PK" sz="2000" i="0" dirty="0">
                <a:highlight>
                  <a:srgbClr val="C0C0C0"/>
                </a:highlight>
                <a:latin typeface="Consolas"/>
                <a:ea typeface="+mn-ea"/>
                <a:cs typeface="+mn-cs"/>
              </a:rPr>
            </a:br>
            <a:r>
              <a:rPr lang="en-PK" sz="2000" i="0" dirty="0">
                <a:highlight>
                  <a:srgbClr val="C0C0C0"/>
                </a:highlight>
                <a:latin typeface="Consolas"/>
                <a:ea typeface="+mn-ea"/>
                <a:cs typeface="+mn-cs"/>
              </a:rPr>
              <a:t>WEIGHT: 52KG.			 </a:t>
            </a:r>
            <a:br>
              <a:rPr lang="en-PK" sz="2000" i="0" dirty="0">
                <a:highlight>
                  <a:srgbClr val="C0C0C0"/>
                </a:highlight>
                <a:latin typeface="Consolas"/>
                <a:ea typeface="+mn-ea"/>
                <a:cs typeface="+mn-cs"/>
              </a:rPr>
            </a:br>
            <a:r>
              <a:rPr lang="en-PK" sz="2000" i="0" dirty="0">
                <a:highlight>
                  <a:srgbClr val="C0C0C0"/>
                </a:highlight>
                <a:latin typeface="Consolas"/>
                <a:ea typeface="+mn-ea"/>
                <a:cs typeface="+mn-cs"/>
              </a:rPr>
              <a:t>CURRENT LIFE ISSUE: INDECISIVE. </a:t>
            </a:r>
            <a:br>
              <a:rPr lang="en-PK" sz="2000" i="0" dirty="0">
                <a:highlight>
                  <a:srgbClr val="C0C0C0"/>
                </a:highlight>
                <a:latin typeface="Consolas"/>
                <a:ea typeface="+mn-ea"/>
                <a:cs typeface="+mn-cs"/>
              </a:rPr>
            </a:br>
            <a:r>
              <a:rPr lang="en-PK" sz="2000" i="0" dirty="0">
                <a:highlight>
                  <a:srgbClr val="C0C0C0"/>
                </a:highlight>
                <a:latin typeface="Consolas"/>
                <a:ea typeface="+mn-ea"/>
                <a:cs typeface="+mn-cs"/>
              </a:rPr>
              <a:t>PERSONALITY TRAIT: LOYAL, KIND, DEVOTED, SINCERE, DETERMINANT, COOPERATIVE, OPTIMISTIC.</a:t>
            </a:r>
            <a:br>
              <a:rPr lang="en-PK" sz="2000" i="0" dirty="0">
                <a:highlight>
                  <a:srgbClr val="C0C0C0"/>
                </a:highlight>
                <a:latin typeface="Consolas"/>
                <a:ea typeface="+mn-ea"/>
                <a:cs typeface="+mn-cs"/>
              </a:rPr>
            </a:br>
            <a:endParaRPr lang="en-PK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90E83-031D-7F40-AEEC-B2CBDBB36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546" y="607740"/>
            <a:ext cx="5282454" cy="13922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PK" sz="4600" i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000000"/>
                </a:solidFill>
                <a:effectLst>
                  <a:reflection blurRad="6350" stA="55000" endA="300" endPos="45500" dir="5400000" sy="-100000" algn="bl" rotWithShape="0"/>
                </a:effectLst>
                <a:highlight>
                  <a:srgbClr val="FFFF00"/>
                </a:highlight>
                <a:latin typeface="+mj-lt"/>
                <a:ea typeface="+mj-ea"/>
                <a:cs typeface="+mj-cs"/>
              </a:rPr>
              <a:t>ZARNAB ZAFAR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4B01C3-5078-4039-811E-D840C6262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3536">
            <a:off x="6583776" y="575040"/>
            <a:ext cx="5013450" cy="578651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38100" dir="36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EE9B49B-B44A-4DAC-BD6E-17ABCE56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0760">
            <a:off x="6528215" y="556684"/>
            <a:ext cx="5147611" cy="5835537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553447" h="5549974">
                <a:moveTo>
                  <a:pt x="303426" y="0"/>
                </a:moveTo>
                <a:cubicBezTo>
                  <a:pt x="628173" y="31218"/>
                  <a:pt x="2667113" y="134017"/>
                  <a:pt x="3305612" y="171842"/>
                </a:cubicBezTo>
                <a:lnTo>
                  <a:pt x="4134423" y="226950"/>
                </a:lnTo>
                <a:lnTo>
                  <a:pt x="4507617" y="247374"/>
                </a:lnTo>
                <a:lnTo>
                  <a:pt x="4535496" y="269179"/>
                </a:lnTo>
                <a:cubicBezTo>
                  <a:pt x="4534905" y="279763"/>
                  <a:pt x="4534313" y="290346"/>
                  <a:pt x="4533722" y="300930"/>
                </a:cubicBezTo>
                <a:lnTo>
                  <a:pt x="4536644" y="302647"/>
                </a:lnTo>
                <a:cubicBezTo>
                  <a:pt x="4546242" y="304354"/>
                  <a:pt x="4555440" y="291327"/>
                  <a:pt x="4553070" y="334222"/>
                </a:cubicBezTo>
                <a:cubicBezTo>
                  <a:pt x="4542429" y="354710"/>
                  <a:pt x="4535415" y="373686"/>
                  <a:pt x="4530809" y="391868"/>
                </a:cubicBezTo>
                <a:lnTo>
                  <a:pt x="4527321" y="415489"/>
                </a:lnTo>
                <a:lnTo>
                  <a:pt x="4522216" y="506828"/>
                </a:lnTo>
                <a:cubicBezTo>
                  <a:pt x="4521999" y="522300"/>
                  <a:pt x="4521783" y="537773"/>
                  <a:pt x="4521566" y="553245"/>
                </a:cubicBezTo>
                <a:cubicBezTo>
                  <a:pt x="4521295" y="558170"/>
                  <a:pt x="4520201" y="568699"/>
                  <a:pt x="4518467" y="581709"/>
                </a:cubicBezTo>
                <a:lnTo>
                  <a:pt x="4517798" y="585890"/>
                </a:lnTo>
                <a:lnTo>
                  <a:pt x="4504861" y="817404"/>
                </a:lnTo>
                <a:lnTo>
                  <a:pt x="4506574" y="822238"/>
                </a:lnTo>
                <a:cubicBezTo>
                  <a:pt x="4507076" y="829783"/>
                  <a:pt x="4505995" y="837845"/>
                  <a:pt x="4504423" y="846069"/>
                </a:cubicBezTo>
                <a:lnTo>
                  <a:pt x="4502823" y="853854"/>
                </a:lnTo>
                <a:lnTo>
                  <a:pt x="4496585" y="965485"/>
                </a:lnTo>
                <a:lnTo>
                  <a:pt x="4498662" y="966385"/>
                </a:lnTo>
                <a:cubicBezTo>
                  <a:pt x="4500103" y="972743"/>
                  <a:pt x="4502894" y="980116"/>
                  <a:pt x="4502781" y="1002567"/>
                </a:cubicBezTo>
                <a:cubicBezTo>
                  <a:pt x="4491943" y="1029868"/>
                  <a:pt x="4512399" y="1067217"/>
                  <a:pt x="4497983" y="1101094"/>
                </a:cubicBezTo>
                <a:cubicBezTo>
                  <a:pt x="4494256" y="1113552"/>
                  <a:pt x="4492364" y="1152106"/>
                  <a:pt x="4497878" y="1159389"/>
                </a:cubicBezTo>
                <a:cubicBezTo>
                  <a:pt x="4498693" y="1167426"/>
                  <a:pt x="4496036" y="1176807"/>
                  <a:pt x="4502181" y="1180505"/>
                </a:cubicBezTo>
                <a:cubicBezTo>
                  <a:pt x="4509480" y="1186625"/>
                  <a:pt x="4495999" y="1214705"/>
                  <a:pt x="4505271" y="1210687"/>
                </a:cubicBezTo>
                <a:cubicBezTo>
                  <a:pt x="4495995" y="1230628"/>
                  <a:pt x="4511106" y="1246424"/>
                  <a:pt x="4514088" y="1263157"/>
                </a:cubicBezTo>
                <a:lnTo>
                  <a:pt x="4516365" y="1313374"/>
                </a:lnTo>
                <a:cubicBezTo>
                  <a:pt x="4516072" y="1324584"/>
                  <a:pt x="4515778" y="1335794"/>
                  <a:pt x="4515485" y="1347004"/>
                </a:cubicBezTo>
                <a:cubicBezTo>
                  <a:pt x="4515331" y="1348624"/>
                  <a:pt x="4515176" y="1350244"/>
                  <a:pt x="4515022" y="1351864"/>
                </a:cubicBezTo>
                <a:lnTo>
                  <a:pt x="4505903" y="1391762"/>
                </a:lnTo>
                <a:cubicBezTo>
                  <a:pt x="4507109" y="1392770"/>
                  <a:pt x="4508211" y="1394098"/>
                  <a:pt x="4509167" y="1395707"/>
                </a:cubicBezTo>
                <a:lnTo>
                  <a:pt x="4512009" y="1408524"/>
                </a:lnTo>
                <a:lnTo>
                  <a:pt x="4507268" y="1419109"/>
                </a:lnTo>
                <a:lnTo>
                  <a:pt x="4497084" y="1469337"/>
                </a:lnTo>
                <a:lnTo>
                  <a:pt x="4486187" y="1543038"/>
                </a:lnTo>
                <a:lnTo>
                  <a:pt x="4481306" y="1553997"/>
                </a:lnTo>
                <a:cubicBezTo>
                  <a:pt x="4475215" y="1579288"/>
                  <a:pt x="4478363" y="1610368"/>
                  <a:pt x="4466878" y="1626071"/>
                </a:cubicBezTo>
                <a:lnTo>
                  <a:pt x="4463163" y="1664103"/>
                </a:lnTo>
                <a:lnTo>
                  <a:pt x="4466823" y="1668558"/>
                </a:lnTo>
                <a:lnTo>
                  <a:pt x="4465173" y="1679756"/>
                </a:lnTo>
                <a:cubicBezTo>
                  <a:pt x="4465310" y="1680776"/>
                  <a:pt x="4465448" y="1681795"/>
                  <a:pt x="4465585" y="1682815"/>
                </a:cubicBezTo>
                <a:cubicBezTo>
                  <a:pt x="4466392" y="1688654"/>
                  <a:pt x="4467049" y="1694439"/>
                  <a:pt x="4467096" y="1700268"/>
                </a:cubicBezTo>
                <a:cubicBezTo>
                  <a:pt x="4452524" y="1697000"/>
                  <a:pt x="4458233" y="1726126"/>
                  <a:pt x="4455626" y="1735163"/>
                </a:cubicBezTo>
                <a:lnTo>
                  <a:pt x="4453566" y="1735289"/>
                </a:lnTo>
                <a:lnTo>
                  <a:pt x="4445068" y="1887374"/>
                </a:lnTo>
                <a:lnTo>
                  <a:pt x="4453759" y="1911536"/>
                </a:lnTo>
                <a:cubicBezTo>
                  <a:pt x="4454518" y="1928276"/>
                  <a:pt x="4455278" y="1945015"/>
                  <a:pt x="4456037" y="1961755"/>
                </a:cubicBezTo>
                <a:cubicBezTo>
                  <a:pt x="4455743" y="1972965"/>
                  <a:pt x="4455450" y="1984174"/>
                  <a:pt x="4455156" y="1995384"/>
                </a:cubicBezTo>
                <a:lnTo>
                  <a:pt x="4454694" y="2000244"/>
                </a:lnTo>
                <a:lnTo>
                  <a:pt x="4445574" y="2040142"/>
                </a:lnTo>
                <a:cubicBezTo>
                  <a:pt x="4446781" y="2041150"/>
                  <a:pt x="4447882" y="2042479"/>
                  <a:pt x="4448839" y="2044087"/>
                </a:cubicBezTo>
                <a:lnTo>
                  <a:pt x="4451680" y="2056904"/>
                </a:lnTo>
                <a:lnTo>
                  <a:pt x="4446939" y="2067489"/>
                </a:lnTo>
                <a:lnTo>
                  <a:pt x="4436755" y="2117719"/>
                </a:lnTo>
                <a:lnTo>
                  <a:pt x="4429424" y="2167300"/>
                </a:lnTo>
                <a:cubicBezTo>
                  <a:pt x="4410730" y="2519411"/>
                  <a:pt x="4376956" y="2876607"/>
                  <a:pt x="4373341" y="3223633"/>
                </a:cubicBezTo>
                <a:cubicBezTo>
                  <a:pt x="4370389" y="3302336"/>
                  <a:pt x="4363506" y="3398578"/>
                  <a:pt x="4360555" y="3477281"/>
                </a:cubicBezTo>
                <a:cubicBezTo>
                  <a:pt x="4367162" y="3471365"/>
                  <a:pt x="4356771" y="3621544"/>
                  <a:pt x="4349470" y="3639984"/>
                </a:cubicBezTo>
                <a:lnTo>
                  <a:pt x="4258709" y="5278921"/>
                </a:lnTo>
                <a:lnTo>
                  <a:pt x="4264007" y="5315626"/>
                </a:lnTo>
                <a:cubicBezTo>
                  <a:pt x="4269795" y="5323538"/>
                  <a:pt x="4266480" y="5327627"/>
                  <a:pt x="4267541" y="5350090"/>
                </a:cubicBezTo>
                <a:cubicBezTo>
                  <a:pt x="4268602" y="5372551"/>
                  <a:pt x="4251877" y="5406222"/>
                  <a:pt x="4270373" y="5450399"/>
                </a:cubicBezTo>
                <a:cubicBezTo>
                  <a:pt x="4269955" y="5457964"/>
                  <a:pt x="4260276" y="5476308"/>
                  <a:pt x="4251816" y="5484804"/>
                </a:cubicBezTo>
                <a:lnTo>
                  <a:pt x="4247164" y="5487504"/>
                </a:lnTo>
                <a:cubicBezTo>
                  <a:pt x="4246012" y="5508319"/>
                  <a:pt x="4247972" y="5526348"/>
                  <a:pt x="4243707" y="5549951"/>
                </a:cubicBezTo>
                <a:cubicBezTo>
                  <a:pt x="4137119" y="5552242"/>
                  <a:pt x="1717767" y="5384296"/>
                  <a:pt x="310344" y="5297261"/>
                </a:cubicBezTo>
                <a:lnTo>
                  <a:pt x="0" y="5280167"/>
                </a:lnTo>
                <a:lnTo>
                  <a:pt x="4324" y="5239903"/>
                </a:lnTo>
                <a:lnTo>
                  <a:pt x="8544" y="5233298"/>
                </a:lnTo>
                <a:cubicBezTo>
                  <a:pt x="9074" y="5232196"/>
                  <a:pt x="8722" y="5231467"/>
                  <a:pt x="8813" y="5230552"/>
                </a:cubicBezTo>
                <a:lnTo>
                  <a:pt x="9083" y="5227804"/>
                </a:lnTo>
                <a:cubicBezTo>
                  <a:pt x="9261" y="5225973"/>
                  <a:pt x="9628" y="5223940"/>
                  <a:pt x="9620" y="5222308"/>
                </a:cubicBezTo>
                <a:cubicBezTo>
                  <a:pt x="9564" y="5211840"/>
                  <a:pt x="8482" y="5224803"/>
                  <a:pt x="9305" y="5216405"/>
                </a:cubicBezTo>
                <a:cubicBezTo>
                  <a:pt x="9111" y="5215352"/>
                  <a:pt x="8786" y="5214469"/>
                  <a:pt x="8721" y="5213249"/>
                </a:cubicBezTo>
                <a:cubicBezTo>
                  <a:pt x="8679" y="5212477"/>
                  <a:pt x="9030" y="5211272"/>
                  <a:pt x="8990" y="5210500"/>
                </a:cubicBezTo>
                <a:cubicBezTo>
                  <a:pt x="8609" y="5203355"/>
                  <a:pt x="8057" y="5210896"/>
                  <a:pt x="8674" y="5204597"/>
                </a:cubicBezTo>
                <a:lnTo>
                  <a:pt x="8091" y="5201441"/>
                </a:lnTo>
                <a:cubicBezTo>
                  <a:pt x="6676" y="5193798"/>
                  <a:pt x="6639" y="5198023"/>
                  <a:pt x="7461" y="5189632"/>
                </a:cubicBezTo>
                <a:cubicBezTo>
                  <a:pt x="7266" y="5188581"/>
                  <a:pt x="6943" y="5187696"/>
                  <a:pt x="6877" y="5186477"/>
                </a:cubicBezTo>
                <a:cubicBezTo>
                  <a:pt x="6835" y="5185706"/>
                  <a:pt x="7268" y="5184394"/>
                  <a:pt x="7145" y="5183728"/>
                </a:cubicBezTo>
                <a:cubicBezTo>
                  <a:pt x="6871" y="5182241"/>
                  <a:pt x="4697" y="5182665"/>
                  <a:pt x="5710" y="5180163"/>
                </a:cubicBezTo>
                <a:lnTo>
                  <a:pt x="11122" y="5116566"/>
                </a:lnTo>
                <a:lnTo>
                  <a:pt x="78736" y="3839310"/>
                </a:lnTo>
                <a:lnTo>
                  <a:pt x="3034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47788C-CA7A-4992-ACA6-A0EFFDBAC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1FFE61E-18DF-4E88-ACB2-113828557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7CAF8CB-5230-47CE-A883-C1A425E79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DAF64C2-4592-435C-A85E-EC829E7B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0C718FE-488C-4115-A61E-734E7AE68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F3E45F4-3BBA-A24B-B2C7-88C7E54B8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943">
            <a:off x="7069646" y="893956"/>
            <a:ext cx="4064745" cy="5148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4A52A7E-66A5-41E3-BC03-6E396780F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077389">
            <a:off x="10792301" y="5309389"/>
            <a:ext cx="444795" cy="1966995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mixkit-keyboard-typing-1386.wav" descr="mixkit-keyboard-typing-1386.wav">
            <a:hlinkClick r:id="" action="ppaction://media"/>
            <a:extLst>
              <a:ext uri="{FF2B5EF4-FFF2-40B4-BE49-F238E27FC236}">
                <a16:creationId xmlns:a16="http://schemas.microsoft.com/office/drawing/2014/main" id="{13F619CA-4D85-CB41-9614-33BBD619F9F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183.661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119" y="695433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02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201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40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Oval 42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09" name="Rectangle 46">
            <a:extLst>
              <a:ext uri="{FF2B5EF4-FFF2-40B4-BE49-F238E27FC236}">
                <a16:creationId xmlns:a16="http://schemas.microsoft.com/office/drawing/2014/main" id="{5EA9CD2E-77E7-4637-9852-D22B304B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48">
            <a:extLst>
              <a:ext uri="{FF2B5EF4-FFF2-40B4-BE49-F238E27FC236}">
                <a16:creationId xmlns:a16="http://schemas.microsoft.com/office/drawing/2014/main" id="{6F389745-E93E-4A1E-A7FF-5D64C5A3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31223">
            <a:off x="422768" y="581742"/>
            <a:ext cx="4070684" cy="489104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: Shape 50">
            <a:extLst>
              <a:ext uri="{FF2B5EF4-FFF2-40B4-BE49-F238E27FC236}">
                <a16:creationId xmlns:a16="http://schemas.microsoft.com/office/drawing/2014/main" id="{C8CC8F0E-91AD-4492-9208-600E0067D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443290">
            <a:off x="411731" y="602979"/>
            <a:ext cx="4093002" cy="4845060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78736 w 4553447"/>
              <a:gd name="connsiteY81" fmla="*/ 3839310 h 5549974"/>
              <a:gd name="connsiteX82" fmla="*/ 303426 w 4553447"/>
              <a:gd name="connsiteY82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78736 w 4553447"/>
              <a:gd name="connsiteY80" fmla="*/ 3839310 h 5549974"/>
              <a:gd name="connsiteX81" fmla="*/ 303426 w 4553447"/>
              <a:gd name="connsiteY81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990 w 4553447"/>
              <a:gd name="connsiteY73" fmla="*/ 5210500 h 5549974"/>
              <a:gd name="connsiteX74" fmla="*/ 8674 w 4553447"/>
              <a:gd name="connsiteY74" fmla="*/ 5204597 h 5549974"/>
              <a:gd name="connsiteX75" fmla="*/ 8091 w 4553447"/>
              <a:gd name="connsiteY75" fmla="*/ 5201441 h 5549974"/>
              <a:gd name="connsiteX76" fmla="*/ 7461 w 4553447"/>
              <a:gd name="connsiteY76" fmla="*/ 5189632 h 5549974"/>
              <a:gd name="connsiteX77" fmla="*/ 6877 w 4553447"/>
              <a:gd name="connsiteY77" fmla="*/ 5186477 h 5549974"/>
              <a:gd name="connsiteX78" fmla="*/ 7145 w 4553447"/>
              <a:gd name="connsiteY78" fmla="*/ 5183728 h 5549974"/>
              <a:gd name="connsiteX79" fmla="*/ 78736 w 4553447"/>
              <a:gd name="connsiteY79" fmla="*/ 3839310 h 5549974"/>
              <a:gd name="connsiteX80" fmla="*/ 303426 w 4553447"/>
              <a:gd name="connsiteY80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674 w 4553447"/>
              <a:gd name="connsiteY73" fmla="*/ 5204597 h 5549974"/>
              <a:gd name="connsiteX74" fmla="*/ 8091 w 4553447"/>
              <a:gd name="connsiteY74" fmla="*/ 5201441 h 5549974"/>
              <a:gd name="connsiteX75" fmla="*/ 7461 w 4553447"/>
              <a:gd name="connsiteY75" fmla="*/ 5189632 h 5549974"/>
              <a:gd name="connsiteX76" fmla="*/ 6877 w 4553447"/>
              <a:gd name="connsiteY76" fmla="*/ 5186477 h 5549974"/>
              <a:gd name="connsiteX77" fmla="*/ 7145 w 4553447"/>
              <a:gd name="connsiteY77" fmla="*/ 5183728 h 5549974"/>
              <a:gd name="connsiteX78" fmla="*/ 78736 w 4553447"/>
              <a:gd name="connsiteY78" fmla="*/ 3839310 h 5549974"/>
              <a:gd name="connsiteX79" fmla="*/ 303426 w 4553447"/>
              <a:gd name="connsiteY79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8721 w 4553447"/>
              <a:gd name="connsiteY72" fmla="*/ 5213249 h 5549974"/>
              <a:gd name="connsiteX73" fmla="*/ 8091 w 4553447"/>
              <a:gd name="connsiteY73" fmla="*/ 5201441 h 5549974"/>
              <a:gd name="connsiteX74" fmla="*/ 7461 w 4553447"/>
              <a:gd name="connsiteY74" fmla="*/ 5189632 h 5549974"/>
              <a:gd name="connsiteX75" fmla="*/ 6877 w 4553447"/>
              <a:gd name="connsiteY75" fmla="*/ 5186477 h 5549974"/>
              <a:gd name="connsiteX76" fmla="*/ 7145 w 4553447"/>
              <a:gd name="connsiteY76" fmla="*/ 5183728 h 5549974"/>
              <a:gd name="connsiteX77" fmla="*/ 78736 w 4553447"/>
              <a:gd name="connsiteY77" fmla="*/ 3839310 h 5549974"/>
              <a:gd name="connsiteX78" fmla="*/ 303426 w 4553447"/>
              <a:gd name="connsiteY78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8721 w 4553447"/>
              <a:gd name="connsiteY71" fmla="*/ 5213249 h 5549974"/>
              <a:gd name="connsiteX72" fmla="*/ 8091 w 4553447"/>
              <a:gd name="connsiteY72" fmla="*/ 5201441 h 5549974"/>
              <a:gd name="connsiteX73" fmla="*/ 7461 w 4553447"/>
              <a:gd name="connsiteY73" fmla="*/ 5189632 h 5549974"/>
              <a:gd name="connsiteX74" fmla="*/ 6877 w 4553447"/>
              <a:gd name="connsiteY74" fmla="*/ 5186477 h 5549974"/>
              <a:gd name="connsiteX75" fmla="*/ 7145 w 4553447"/>
              <a:gd name="connsiteY75" fmla="*/ 5183728 h 5549974"/>
              <a:gd name="connsiteX76" fmla="*/ 78736 w 4553447"/>
              <a:gd name="connsiteY76" fmla="*/ 3839310 h 5549974"/>
              <a:gd name="connsiteX77" fmla="*/ 303426 w 4553447"/>
              <a:gd name="connsiteY77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8091 w 4553447"/>
              <a:gd name="connsiteY71" fmla="*/ 5201441 h 5549974"/>
              <a:gd name="connsiteX72" fmla="*/ 7461 w 4553447"/>
              <a:gd name="connsiteY72" fmla="*/ 5189632 h 5549974"/>
              <a:gd name="connsiteX73" fmla="*/ 6877 w 4553447"/>
              <a:gd name="connsiteY73" fmla="*/ 5186477 h 5549974"/>
              <a:gd name="connsiteX74" fmla="*/ 7145 w 4553447"/>
              <a:gd name="connsiteY74" fmla="*/ 5183728 h 5549974"/>
              <a:gd name="connsiteX75" fmla="*/ 78736 w 4553447"/>
              <a:gd name="connsiteY75" fmla="*/ 3839310 h 5549974"/>
              <a:gd name="connsiteX76" fmla="*/ 303426 w 4553447"/>
              <a:gd name="connsiteY76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8091 w 4553447"/>
              <a:gd name="connsiteY70" fmla="*/ 5201441 h 5549974"/>
              <a:gd name="connsiteX71" fmla="*/ 7461 w 4553447"/>
              <a:gd name="connsiteY71" fmla="*/ 5189632 h 5549974"/>
              <a:gd name="connsiteX72" fmla="*/ 6877 w 4553447"/>
              <a:gd name="connsiteY72" fmla="*/ 5186477 h 5549974"/>
              <a:gd name="connsiteX73" fmla="*/ 7145 w 4553447"/>
              <a:gd name="connsiteY73" fmla="*/ 5183728 h 5549974"/>
              <a:gd name="connsiteX74" fmla="*/ 78736 w 4553447"/>
              <a:gd name="connsiteY74" fmla="*/ 3839310 h 5549974"/>
              <a:gd name="connsiteX75" fmla="*/ 303426 w 4553447"/>
              <a:gd name="connsiteY75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091 w 4553447"/>
              <a:gd name="connsiteY69" fmla="*/ 5201441 h 5549974"/>
              <a:gd name="connsiteX70" fmla="*/ 7461 w 4553447"/>
              <a:gd name="connsiteY70" fmla="*/ 5189632 h 5549974"/>
              <a:gd name="connsiteX71" fmla="*/ 6877 w 4553447"/>
              <a:gd name="connsiteY71" fmla="*/ 5186477 h 5549974"/>
              <a:gd name="connsiteX72" fmla="*/ 7145 w 4553447"/>
              <a:gd name="connsiteY72" fmla="*/ 5183728 h 5549974"/>
              <a:gd name="connsiteX73" fmla="*/ 78736 w 4553447"/>
              <a:gd name="connsiteY73" fmla="*/ 3839310 h 5549974"/>
              <a:gd name="connsiteX74" fmla="*/ 303426 w 4553447"/>
              <a:gd name="connsiteY74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091 w 4553447"/>
              <a:gd name="connsiteY68" fmla="*/ 5201441 h 5549974"/>
              <a:gd name="connsiteX69" fmla="*/ 7461 w 4553447"/>
              <a:gd name="connsiteY69" fmla="*/ 5189632 h 5549974"/>
              <a:gd name="connsiteX70" fmla="*/ 6877 w 4553447"/>
              <a:gd name="connsiteY70" fmla="*/ 5186477 h 5549974"/>
              <a:gd name="connsiteX71" fmla="*/ 7145 w 4553447"/>
              <a:gd name="connsiteY71" fmla="*/ 5183728 h 5549974"/>
              <a:gd name="connsiteX72" fmla="*/ 78736 w 4553447"/>
              <a:gd name="connsiteY72" fmla="*/ 3839310 h 5549974"/>
              <a:gd name="connsiteX73" fmla="*/ 303426 w 4553447"/>
              <a:gd name="connsiteY73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6877 w 4553447"/>
              <a:gd name="connsiteY69" fmla="*/ 5186477 h 5549974"/>
              <a:gd name="connsiteX70" fmla="*/ 7145 w 4553447"/>
              <a:gd name="connsiteY70" fmla="*/ 5183728 h 5549974"/>
              <a:gd name="connsiteX71" fmla="*/ 78736 w 4553447"/>
              <a:gd name="connsiteY71" fmla="*/ 3839310 h 5549974"/>
              <a:gd name="connsiteX72" fmla="*/ 303426 w 4553447"/>
              <a:gd name="connsiteY72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6877 w 4553447"/>
              <a:gd name="connsiteY69" fmla="*/ 5186477 h 5549974"/>
              <a:gd name="connsiteX70" fmla="*/ 78736 w 4553447"/>
              <a:gd name="connsiteY70" fmla="*/ 3839310 h 5549974"/>
              <a:gd name="connsiteX71" fmla="*/ 303426 w 4553447"/>
              <a:gd name="connsiteY71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461 w 4553447"/>
              <a:gd name="connsiteY68" fmla="*/ 5189632 h 5549974"/>
              <a:gd name="connsiteX69" fmla="*/ 78736 w 4553447"/>
              <a:gd name="connsiteY69" fmla="*/ 3839310 h 5549974"/>
              <a:gd name="connsiteX70" fmla="*/ 303426 w 4553447"/>
              <a:gd name="connsiteY70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8091 w 4553447"/>
              <a:gd name="connsiteY67" fmla="*/ 5201441 h 5549974"/>
              <a:gd name="connsiteX68" fmla="*/ 78736 w 4553447"/>
              <a:gd name="connsiteY68" fmla="*/ 3839310 h 5549974"/>
              <a:gd name="connsiteX69" fmla="*/ 303426 w 4553447"/>
              <a:gd name="connsiteY69" fmla="*/ 0 h 5549974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78736 w 4553447"/>
              <a:gd name="connsiteY67" fmla="*/ 3839310 h 5549974"/>
              <a:gd name="connsiteX68" fmla="*/ 303426 w 4553447"/>
              <a:gd name="connsiteY68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15022 w 4536644"/>
              <a:gd name="connsiteY27" fmla="*/ 1351864 h 5549974"/>
              <a:gd name="connsiteX28" fmla="*/ 4505903 w 4536644"/>
              <a:gd name="connsiteY28" fmla="*/ 1391762 h 5549974"/>
              <a:gd name="connsiteX29" fmla="*/ 4509167 w 4536644"/>
              <a:gd name="connsiteY29" fmla="*/ 1395707 h 5549974"/>
              <a:gd name="connsiteX30" fmla="*/ 4512009 w 4536644"/>
              <a:gd name="connsiteY30" fmla="*/ 1408524 h 5549974"/>
              <a:gd name="connsiteX31" fmla="*/ 4507268 w 4536644"/>
              <a:gd name="connsiteY31" fmla="*/ 1419109 h 5549974"/>
              <a:gd name="connsiteX32" fmla="*/ 4497084 w 4536644"/>
              <a:gd name="connsiteY32" fmla="*/ 1469337 h 5549974"/>
              <a:gd name="connsiteX33" fmla="*/ 4486187 w 4536644"/>
              <a:gd name="connsiteY33" fmla="*/ 1543038 h 5549974"/>
              <a:gd name="connsiteX34" fmla="*/ 4481306 w 4536644"/>
              <a:gd name="connsiteY34" fmla="*/ 1553997 h 5549974"/>
              <a:gd name="connsiteX35" fmla="*/ 4466878 w 4536644"/>
              <a:gd name="connsiteY35" fmla="*/ 1626071 h 5549974"/>
              <a:gd name="connsiteX36" fmla="*/ 4463163 w 4536644"/>
              <a:gd name="connsiteY36" fmla="*/ 1664103 h 5549974"/>
              <a:gd name="connsiteX37" fmla="*/ 4466823 w 4536644"/>
              <a:gd name="connsiteY37" fmla="*/ 1668558 h 5549974"/>
              <a:gd name="connsiteX38" fmla="*/ 4465173 w 4536644"/>
              <a:gd name="connsiteY38" fmla="*/ 1679756 h 5549974"/>
              <a:gd name="connsiteX39" fmla="*/ 4465585 w 4536644"/>
              <a:gd name="connsiteY39" fmla="*/ 1682815 h 5549974"/>
              <a:gd name="connsiteX40" fmla="*/ 4467096 w 4536644"/>
              <a:gd name="connsiteY40" fmla="*/ 1700268 h 5549974"/>
              <a:gd name="connsiteX41" fmla="*/ 4455626 w 4536644"/>
              <a:gd name="connsiteY41" fmla="*/ 1735163 h 5549974"/>
              <a:gd name="connsiteX42" fmla="*/ 4453566 w 4536644"/>
              <a:gd name="connsiteY42" fmla="*/ 1735289 h 5549974"/>
              <a:gd name="connsiteX43" fmla="*/ 4445068 w 4536644"/>
              <a:gd name="connsiteY43" fmla="*/ 1887374 h 5549974"/>
              <a:gd name="connsiteX44" fmla="*/ 4453759 w 4536644"/>
              <a:gd name="connsiteY44" fmla="*/ 1911536 h 5549974"/>
              <a:gd name="connsiteX45" fmla="*/ 4456037 w 4536644"/>
              <a:gd name="connsiteY45" fmla="*/ 1961755 h 5549974"/>
              <a:gd name="connsiteX46" fmla="*/ 4455156 w 4536644"/>
              <a:gd name="connsiteY46" fmla="*/ 1995384 h 5549974"/>
              <a:gd name="connsiteX47" fmla="*/ 4454694 w 4536644"/>
              <a:gd name="connsiteY47" fmla="*/ 2000244 h 5549974"/>
              <a:gd name="connsiteX48" fmla="*/ 4445574 w 4536644"/>
              <a:gd name="connsiteY48" fmla="*/ 2040142 h 5549974"/>
              <a:gd name="connsiteX49" fmla="*/ 4448839 w 4536644"/>
              <a:gd name="connsiteY49" fmla="*/ 2044087 h 5549974"/>
              <a:gd name="connsiteX50" fmla="*/ 4451680 w 4536644"/>
              <a:gd name="connsiteY50" fmla="*/ 2056904 h 5549974"/>
              <a:gd name="connsiteX51" fmla="*/ 4446939 w 4536644"/>
              <a:gd name="connsiteY51" fmla="*/ 2067489 h 5549974"/>
              <a:gd name="connsiteX52" fmla="*/ 4436755 w 4536644"/>
              <a:gd name="connsiteY52" fmla="*/ 2117719 h 5549974"/>
              <a:gd name="connsiteX53" fmla="*/ 4429424 w 4536644"/>
              <a:gd name="connsiteY53" fmla="*/ 2167300 h 5549974"/>
              <a:gd name="connsiteX54" fmla="*/ 4373341 w 4536644"/>
              <a:gd name="connsiteY54" fmla="*/ 3223633 h 5549974"/>
              <a:gd name="connsiteX55" fmla="*/ 4360555 w 4536644"/>
              <a:gd name="connsiteY55" fmla="*/ 3477281 h 5549974"/>
              <a:gd name="connsiteX56" fmla="*/ 4349470 w 4536644"/>
              <a:gd name="connsiteY56" fmla="*/ 3639984 h 5549974"/>
              <a:gd name="connsiteX57" fmla="*/ 4258709 w 4536644"/>
              <a:gd name="connsiteY57" fmla="*/ 5278921 h 5549974"/>
              <a:gd name="connsiteX58" fmla="*/ 4264007 w 4536644"/>
              <a:gd name="connsiteY58" fmla="*/ 5315626 h 5549974"/>
              <a:gd name="connsiteX59" fmla="*/ 4267541 w 4536644"/>
              <a:gd name="connsiteY59" fmla="*/ 5350090 h 5549974"/>
              <a:gd name="connsiteX60" fmla="*/ 4270373 w 4536644"/>
              <a:gd name="connsiteY60" fmla="*/ 5450399 h 5549974"/>
              <a:gd name="connsiteX61" fmla="*/ 4251816 w 4536644"/>
              <a:gd name="connsiteY61" fmla="*/ 5484804 h 5549974"/>
              <a:gd name="connsiteX62" fmla="*/ 4247164 w 4536644"/>
              <a:gd name="connsiteY62" fmla="*/ 5487504 h 5549974"/>
              <a:gd name="connsiteX63" fmla="*/ 4243707 w 4536644"/>
              <a:gd name="connsiteY63" fmla="*/ 5549951 h 5549974"/>
              <a:gd name="connsiteX64" fmla="*/ 310344 w 4536644"/>
              <a:gd name="connsiteY64" fmla="*/ 5297261 h 5549974"/>
              <a:gd name="connsiteX65" fmla="*/ 0 w 4536644"/>
              <a:gd name="connsiteY65" fmla="*/ 5280167 h 5549974"/>
              <a:gd name="connsiteX66" fmla="*/ 78736 w 4536644"/>
              <a:gd name="connsiteY66" fmla="*/ 3839310 h 5549974"/>
              <a:gd name="connsiteX67" fmla="*/ 303426 w 4536644"/>
              <a:gd name="connsiteY67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15022 w 4536644"/>
              <a:gd name="connsiteY27" fmla="*/ 1351864 h 5549974"/>
              <a:gd name="connsiteX28" fmla="*/ 4505903 w 4536644"/>
              <a:gd name="connsiteY28" fmla="*/ 1391762 h 5549974"/>
              <a:gd name="connsiteX29" fmla="*/ 4509167 w 4536644"/>
              <a:gd name="connsiteY29" fmla="*/ 1395707 h 5549974"/>
              <a:gd name="connsiteX30" fmla="*/ 4512009 w 4536644"/>
              <a:gd name="connsiteY30" fmla="*/ 1408524 h 5549974"/>
              <a:gd name="connsiteX31" fmla="*/ 4497084 w 4536644"/>
              <a:gd name="connsiteY31" fmla="*/ 1469337 h 5549974"/>
              <a:gd name="connsiteX32" fmla="*/ 4486187 w 4536644"/>
              <a:gd name="connsiteY32" fmla="*/ 1543038 h 5549974"/>
              <a:gd name="connsiteX33" fmla="*/ 4481306 w 4536644"/>
              <a:gd name="connsiteY33" fmla="*/ 1553997 h 5549974"/>
              <a:gd name="connsiteX34" fmla="*/ 4466878 w 4536644"/>
              <a:gd name="connsiteY34" fmla="*/ 1626071 h 5549974"/>
              <a:gd name="connsiteX35" fmla="*/ 4463163 w 4536644"/>
              <a:gd name="connsiteY35" fmla="*/ 1664103 h 5549974"/>
              <a:gd name="connsiteX36" fmla="*/ 4466823 w 4536644"/>
              <a:gd name="connsiteY36" fmla="*/ 1668558 h 5549974"/>
              <a:gd name="connsiteX37" fmla="*/ 4465173 w 4536644"/>
              <a:gd name="connsiteY37" fmla="*/ 1679756 h 5549974"/>
              <a:gd name="connsiteX38" fmla="*/ 4465585 w 4536644"/>
              <a:gd name="connsiteY38" fmla="*/ 1682815 h 5549974"/>
              <a:gd name="connsiteX39" fmla="*/ 4467096 w 4536644"/>
              <a:gd name="connsiteY39" fmla="*/ 1700268 h 5549974"/>
              <a:gd name="connsiteX40" fmla="*/ 4455626 w 4536644"/>
              <a:gd name="connsiteY40" fmla="*/ 1735163 h 5549974"/>
              <a:gd name="connsiteX41" fmla="*/ 4453566 w 4536644"/>
              <a:gd name="connsiteY41" fmla="*/ 1735289 h 5549974"/>
              <a:gd name="connsiteX42" fmla="*/ 4445068 w 4536644"/>
              <a:gd name="connsiteY42" fmla="*/ 1887374 h 5549974"/>
              <a:gd name="connsiteX43" fmla="*/ 4453759 w 4536644"/>
              <a:gd name="connsiteY43" fmla="*/ 1911536 h 5549974"/>
              <a:gd name="connsiteX44" fmla="*/ 4456037 w 4536644"/>
              <a:gd name="connsiteY44" fmla="*/ 1961755 h 5549974"/>
              <a:gd name="connsiteX45" fmla="*/ 4455156 w 4536644"/>
              <a:gd name="connsiteY45" fmla="*/ 1995384 h 5549974"/>
              <a:gd name="connsiteX46" fmla="*/ 4454694 w 4536644"/>
              <a:gd name="connsiteY46" fmla="*/ 2000244 h 5549974"/>
              <a:gd name="connsiteX47" fmla="*/ 4445574 w 4536644"/>
              <a:gd name="connsiteY47" fmla="*/ 2040142 h 5549974"/>
              <a:gd name="connsiteX48" fmla="*/ 4448839 w 4536644"/>
              <a:gd name="connsiteY48" fmla="*/ 2044087 h 5549974"/>
              <a:gd name="connsiteX49" fmla="*/ 4451680 w 4536644"/>
              <a:gd name="connsiteY49" fmla="*/ 2056904 h 5549974"/>
              <a:gd name="connsiteX50" fmla="*/ 4446939 w 4536644"/>
              <a:gd name="connsiteY50" fmla="*/ 2067489 h 5549974"/>
              <a:gd name="connsiteX51" fmla="*/ 4436755 w 4536644"/>
              <a:gd name="connsiteY51" fmla="*/ 2117719 h 5549974"/>
              <a:gd name="connsiteX52" fmla="*/ 4429424 w 4536644"/>
              <a:gd name="connsiteY52" fmla="*/ 2167300 h 5549974"/>
              <a:gd name="connsiteX53" fmla="*/ 4373341 w 4536644"/>
              <a:gd name="connsiteY53" fmla="*/ 3223633 h 5549974"/>
              <a:gd name="connsiteX54" fmla="*/ 4360555 w 4536644"/>
              <a:gd name="connsiteY54" fmla="*/ 3477281 h 5549974"/>
              <a:gd name="connsiteX55" fmla="*/ 4349470 w 4536644"/>
              <a:gd name="connsiteY55" fmla="*/ 3639984 h 5549974"/>
              <a:gd name="connsiteX56" fmla="*/ 4258709 w 4536644"/>
              <a:gd name="connsiteY56" fmla="*/ 5278921 h 5549974"/>
              <a:gd name="connsiteX57" fmla="*/ 4264007 w 4536644"/>
              <a:gd name="connsiteY57" fmla="*/ 5315626 h 5549974"/>
              <a:gd name="connsiteX58" fmla="*/ 4267541 w 4536644"/>
              <a:gd name="connsiteY58" fmla="*/ 5350090 h 5549974"/>
              <a:gd name="connsiteX59" fmla="*/ 4270373 w 4536644"/>
              <a:gd name="connsiteY59" fmla="*/ 5450399 h 5549974"/>
              <a:gd name="connsiteX60" fmla="*/ 4251816 w 4536644"/>
              <a:gd name="connsiteY60" fmla="*/ 5484804 h 5549974"/>
              <a:gd name="connsiteX61" fmla="*/ 4247164 w 4536644"/>
              <a:gd name="connsiteY61" fmla="*/ 5487504 h 5549974"/>
              <a:gd name="connsiteX62" fmla="*/ 4243707 w 4536644"/>
              <a:gd name="connsiteY62" fmla="*/ 5549951 h 5549974"/>
              <a:gd name="connsiteX63" fmla="*/ 310344 w 4536644"/>
              <a:gd name="connsiteY63" fmla="*/ 5297261 h 5549974"/>
              <a:gd name="connsiteX64" fmla="*/ 0 w 4536644"/>
              <a:gd name="connsiteY64" fmla="*/ 5280167 h 5549974"/>
              <a:gd name="connsiteX65" fmla="*/ 78736 w 4536644"/>
              <a:gd name="connsiteY65" fmla="*/ 3839310 h 5549974"/>
              <a:gd name="connsiteX66" fmla="*/ 303426 w 4536644"/>
              <a:gd name="connsiteY66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54694 w 4536644"/>
              <a:gd name="connsiteY45" fmla="*/ 2000244 h 5549974"/>
              <a:gd name="connsiteX46" fmla="*/ 4445574 w 4536644"/>
              <a:gd name="connsiteY46" fmla="*/ 2040142 h 5549974"/>
              <a:gd name="connsiteX47" fmla="*/ 4448839 w 4536644"/>
              <a:gd name="connsiteY47" fmla="*/ 2044087 h 5549974"/>
              <a:gd name="connsiteX48" fmla="*/ 4451680 w 4536644"/>
              <a:gd name="connsiteY48" fmla="*/ 2056904 h 5549974"/>
              <a:gd name="connsiteX49" fmla="*/ 4446939 w 4536644"/>
              <a:gd name="connsiteY49" fmla="*/ 2067489 h 5549974"/>
              <a:gd name="connsiteX50" fmla="*/ 4436755 w 4536644"/>
              <a:gd name="connsiteY50" fmla="*/ 2117719 h 5549974"/>
              <a:gd name="connsiteX51" fmla="*/ 4429424 w 4536644"/>
              <a:gd name="connsiteY51" fmla="*/ 2167300 h 5549974"/>
              <a:gd name="connsiteX52" fmla="*/ 4373341 w 4536644"/>
              <a:gd name="connsiteY52" fmla="*/ 3223633 h 5549974"/>
              <a:gd name="connsiteX53" fmla="*/ 4360555 w 4536644"/>
              <a:gd name="connsiteY53" fmla="*/ 3477281 h 5549974"/>
              <a:gd name="connsiteX54" fmla="*/ 4349470 w 4536644"/>
              <a:gd name="connsiteY54" fmla="*/ 3639984 h 5549974"/>
              <a:gd name="connsiteX55" fmla="*/ 4258709 w 4536644"/>
              <a:gd name="connsiteY55" fmla="*/ 5278921 h 5549974"/>
              <a:gd name="connsiteX56" fmla="*/ 4264007 w 4536644"/>
              <a:gd name="connsiteY56" fmla="*/ 5315626 h 5549974"/>
              <a:gd name="connsiteX57" fmla="*/ 4267541 w 4536644"/>
              <a:gd name="connsiteY57" fmla="*/ 5350090 h 5549974"/>
              <a:gd name="connsiteX58" fmla="*/ 4270373 w 4536644"/>
              <a:gd name="connsiteY58" fmla="*/ 5450399 h 5549974"/>
              <a:gd name="connsiteX59" fmla="*/ 4251816 w 4536644"/>
              <a:gd name="connsiteY59" fmla="*/ 5484804 h 5549974"/>
              <a:gd name="connsiteX60" fmla="*/ 4247164 w 4536644"/>
              <a:gd name="connsiteY60" fmla="*/ 5487504 h 5549974"/>
              <a:gd name="connsiteX61" fmla="*/ 4243707 w 4536644"/>
              <a:gd name="connsiteY61" fmla="*/ 5549951 h 5549974"/>
              <a:gd name="connsiteX62" fmla="*/ 310344 w 4536644"/>
              <a:gd name="connsiteY62" fmla="*/ 5297261 h 5549974"/>
              <a:gd name="connsiteX63" fmla="*/ 0 w 4536644"/>
              <a:gd name="connsiteY63" fmla="*/ 5280167 h 5549974"/>
              <a:gd name="connsiteX64" fmla="*/ 78736 w 4536644"/>
              <a:gd name="connsiteY64" fmla="*/ 3839310 h 5549974"/>
              <a:gd name="connsiteX65" fmla="*/ 303426 w 4536644"/>
              <a:gd name="connsiteY65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54694 w 4536644"/>
              <a:gd name="connsiteY45" fmla="*/ 2000244 h 5549974"/>
              <a:gd name="connsiteX46" fmla="*/ 4445574 w 4536644"/>
              <a:gd name="connsiteY46" fmla="*/ 2040142 h 5549974"/>
              <a:gd name="connsiteX47" fmla="*/ 4448839 w 4536644"/>
              <a:gd name="connsiteY47" fmla="*/ 2044087 h 5549974"/>
              <a:gd name="connsiteX48" fmla="*/ 4451680 w 4536644"/>
              <a:gd name="connsiteY48" fmla="*/ 2056904 h 5549974"/>
              <a:gd name="connsiteX49" fmla="*/ 4436755 w 4536644"/>
              <a:gd name="connsiteY49" fmla="*/ 2117719 h 5549974"/>
              <a:gd name="connsiteX50" fmla="*/ 4429424 w 4536644"/>
              <a:gd name="connsiteY50" fmla="*/ 2167300 h 5549974"/>
              <a:gd name="connsiteX51" fmla="*/ 4373341 w 4536644"/>
              <a:gd name="connsiteY51" fmla="*/ 3223633 h 5549974"/>
              <a:gd name="connsiteX52" fmla="*/ 4360555 w 4536644"/>
              <a:gd name="connsiteY52" fmla="*/ 3477281 h 5549974"/>
              <a:gd name="connsiteX53" fmla="*/ 4349470 w 4536644"/>
              <a:gd name="connsiteY53" fmla="*/ 3639984 h 5549974"/>
              <a:gd name="connsiteX54" fmla="*/ 4258709 w 4536644"/>
              <a:gd name="connsiteY54" fmla="*/ 5278921 h 5549974"/>
              <a:gd name="connsiteX55" fmla="*/ 4264007 w 4536644"/>
              <a:gd name="connsiteY55" fmla="*/ 5315626 h 5549974"/>
              <a:gd name="connsiteX56" fmla="*/ 4267541 w 4536644"/>
              <a:gd name="connsiteY56" fmla="*/ 5350090 h 5549974"/>
              <a:gd name="connsiteX57" fmla="*/ 4270373 w 4536644"/>
              <a:gd name="connsiteY57" fmla="*/ 5450399 h 5549974"/>
              <a:gd name="connsiteX58" fmla="*/ 4251816 w 4536644"/>
              <a:gd name="connsiteY58" fmla="*/ 5484804 h 5549974"/>
              <a:gd name="connsiteX59" fmla="*/ 4247164 w 4536644"/>
              <a:gd name="connsiteY59" fmla="*/ 5487504 h 5549974"/>
              <a:gd name="connsiteX60" fmla="*/ 4243707 w 4536644"/>
              <a:gd name="connsiteY60" fmla="*/ 5549951 h 5549974"/>
              <a:gd name="connsiteX61" fmla="*/ 310344 w 4536644"/>
              <a:gd name="connsiteY61" fmla="*/ 5297261 h 5549974"/>
              <a:gd name="connsiteX62" fmla="*/ 0 w 4536644"/>
              <a:gd name="connsiteY62" fmla="*/ 5280167 h 5549974"/>
              <a:gd name="connsiteX63" fmla="*/ 78736 w 4536644"/>
              <a:gd name="connsiteY63" fmla="*/ 3839310 h 5549974"/>
              <a:gd name="connsiteX64" fmla="*/ 303426 w 4536644"/>
              <a:gd name="connsiteY64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55156 w 4536644"/>
              <a:gd name="connsiteY44" fmla="*/ 1995384 h 5549974"/>
              <a:gd name="connsiteX45" fmla="*/ 4445574 w 4536644"/>
              <a:gd name="connsiteY45" fmla="*/ 2040142 h 5549974"/>
              <a:gd name="connsiteX46" fmla="*/ 4448839 w 4536644"/>
              <a:gd name="connsiteY46" fmla="*/ 2044087 h 5549974"/>
              <a:gd name="connsiteX47" fmla="*/ 4451680 w 4536644"/>
              <a:gd name="connsiteY47" fmla="*/ 2056904 h 5549974"/>
              <a:gd name="connsiteX48" fmla="*/ 4436755 w 4536644"/>
              <a:gd name="connsiteY48" fmla="*/ 2117719 h 5549974"/>
              <a:gd name="connsiteX49" fmla="*/ 4429424 w 4536644"/>
              <a:gd name="connsiteY49" fmla="*/ 2167300 h 5549974"/>
              <a:gd name="connsiteX50" fmla="*/ 4373341 w 4536644"/>
              <a:gd name="connsiteY50" fmla="*/ 3223633 h 5549974"/>
              <a:gd name="connsiteX51" fmla="*/ 4360555 w 4536644"/>
              <a:gd name="connsiteY51" fmla="*/ 3477281 h 5549974"/>
              <a:gd name="connsiteX52" fmla="*/ 4349470 w 4536644"/>
              <a:gd name="connsiteY52" fmla="*/ 3639984 h 5549974"/>
              <a:gd name="connsiteX53" fmla="*/ 4258709 w 4536644"/>
              <a:gd name="connsiteY53" fmla="*/ 5278921 h 5549974"/>
              <a:gd name="connsiteX54" fmla="*/ 4264007 w 4536644"/>
              <a:gd name="connsiteY54" fmla="*/ 5315626 h 5549974"/>
              <a:gd name="connsiteX55" fmla="*/ 4267541 w 4536644"/>
              <a:gd name="connsiteY55" fmla="*/ 5350090 h 5549974"/>
              <a:gd name="connsiteX56" fmla="*/ 4270373 w 4536644"/>
              <a:gd name="connsiteY56" fmla="*/ 5450399 h 5549974"/>
              <a:gd name="connsiteX57" fmla="*/ 4251816 w 4536644"/>
              <a:gd name="connsiteY57" fmla="*/ 5484804 h 5549974"/>
              <a:gd name="connsiteX58" fmla="*/ 4247164 w 4536644"/>
              <a:gd name="connsiteY58" fmla="*/ 5487504 h 5549974"/>
              <a:gd name="connsiteX59" fmla="*/ 4243707 w 4536644"/>
              <a:gd name="connsiteY59" fmla="*/ 5549951 h 5549974"/>
              <a:gd name="connsiteX60" fmla="*/ 310344 w 4536644"/>
              <a:gd name="connsiteY60" fmla="*/ 5297261 h 5549974"/>
              <a:gd name="connsiteX61" fmla="*/ 0 w 4536644"/>
              <a:gd name="connsiteY61" fmla="*/ 5280167 h 5549974"/>
              <a:gd name="connsiteX62" fmla="*/ 78736 w 4536644"/>
              <a:gd name="connsiteY62" fmla="*/ 3839310 h 5549974"/>
              <a:gd name="connsiteX63" fmla="*/ 303426 w 4536644"/>
              <a:gd name="connsiteY63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4423 w 4536644"/>
              <a:gd name="connsiteY15" fmla="*/ 846069 h 5549974"/>
              <a:gd name="connsiteX16" fmla="*/ 4502823 w 4536644"/>
              <a:gd name="connsiteY16" fmla="*/ 853854 h 5549974"/>
              <a:gd name="connsiteX17" fmla="*/ 4496585 w 4536644"/>
              <a:gd name="connsiteY17" fmla="*/ 965485 h 5549974"/>
              <a:gd name="connsiteX18" fmla="*/ 4498662 w 4536644"/>
              <a:gd name="connsiteY18" fmla="*/ 966385 h 5549974"/>
              <a:gd name="connsiteX19" fmla="*/ 4502781 w 4536644"/>
              <a:gd name="connsiteY19" fmla="*/ 1002567 h 5549974"/>
              <a:gd name="connsiteX20" fmla="*/ 4497983 w 4536644"/>
              <a:gd name="connsiteY20" fmla="*/ 1101094 h 5549974"/>
              <a:gd name="connsiteX21" fmla="*/ 4497878 w 4536644"/>
              <a:gd name="connsiteY21" fmla="*/ 1159389 h 5549974"/>
              <a:gd name="connsiteX22" fmla="*/ 4502181 w 4536644"/>
              <a:gd name="connsiteY22" fmla="*/ 1180505 h 5549974"/>
              <a:gd name="connsiteX23" fmla="*/ 4505271 w 4536644"/>
              <a:gd name="connsiteY23" fmla="*/ 1210687 h 5549974"/>
              <a:gd name="connsiteX24" fmla="*/ 4514088 w 4536644"/>
              <a:gd name="connsiteY24" fmla="*/ 1263157 h 5549974"/>
              <a:gd name="connsiteX25" fmla="*/ 4516365 w 4536644"/>
              <a:gd name="connsiteY25" fmla="*/ 1313374 h 5549974"/>
              <a:gd name="connsiteX26" fmla="*/ 4515485 w 4536644"/>
              <a:gd name="connsiteY26" fmla="*/ 1347004 h 5549974"/>
              <a:gd name="connsiteX27" fmla="*/ 4505903 w 4536644"/>
              <a:gd name="connsiteY27" fmla="*/ 1391762 h 5549974"/>
              <a:gd name="connsiteX28" fmla="*/ 4509167 w 4536644"/>
              <a:gd name="connsiteY28" fmla="*/ 1395707 h 5549974"/>
              <a:gd name="connsiteX29" fmla="*/ 4512009 w 4536644"/>
              <a:gd name="connsiteY29" fmla="*/ 1408524 h 5549974"/>
              <a:gd name="connsiteX30" fmla="*/ 4497084 w 4536644"/>
              <a:gd name="connsiteY30" fmla="*/ 1469337 h 5549974"/>
              <a:gd name="connsiteX31" fmla="*/ 4486187 w 4536644"/>
              <a:gd name="connsiteY31" fmla="*/ 1543038 h 5549974"/>
              <a:gd name="connsiteX32" fmla="*/ 4481306 w 4536644"/>
              <a:gd name="connsiteY32" fmla="*/ 1553997 h 5549974"/>
              <a:gd name="connsiteX33" fmla="*/ 4466878 w 4536644"/>
              <a:gd name="connsiteY33" fmla="*/ 1626071 h 5549974"/>
              <a:gd name="connsiteX34" fmla="*/ 4463163 w 4536644"/>
              <a:gd name="connsiteY34" fmla="*/ 1664103 h 5549974"/>
              <a:gd name="connsiteX35" fmla="*/ 4466823 w 4536644"/>
              <a:gd name="connsiteY35" fmla="*/ 1668558 h 5549974"/>
              <a:gd name="connsiteX36" fmla="*/ 4465173 w 4536644"/>
              <a:gd name="connsiteY36" fmla="*/ 1679756 h 5549974"/>
              <a:gd name="connsiteX37" fmla="*/ 4465585 w 4536644"/>
              <a:gd name="connsiteY37" fmla="*/ 1682815 h 5549974"/>
              <a:gd name="connsiteX38" fmla="*/ 4467096 w 4536644"/>
              <a:gd name="connsiteY38" fmla="*/ 1700268 h 5549974"/>
              <a:gd name="connsiteX39" fmla="*/ 4455626 w 4536644"/>
              <a:gd name="connsiteY39" fmla="*/ 1735163 h 5549974"/>
              <a:gd name="connsiteX40" fmla="*/ 4453566 w 4536644"/>
              <a:gd name="connsiteY40" fmla="*/ 1735289 h 5549974"/>
              <a:gd name="connsiteX41" fmla="*/ 4445068 w 4536644"/>
              <a:gd name="connsiteY41" fmla="*/ 1887374 h 5549974"/>
              <a:gd name="connsiteX42" fmla="*/ 4453759 w 4536644"/>
              <a:gd name="connsiteY42" fmla="*/ 1911536 h 5549974"/>
              <a:gd name="connsiteX43" fmla="*/ 4456037 w 4536644"/>
              <a:gd name="connsiteY43" fmla="*/ 1961755 h 5549974"/>
              <a:gd name="connsiteX44" fmla="*/ 4445574 w 4536644"/>
              <a:gd name="connsiteY44" fmla="*/ 2040142 h 5549974"/>
              <a:gd name="connsiteX45" fmla="*/ 4448839 w 4536644"/>
              <a:gd name="connsiteY45" fmla="*/ 2044087 h 5549974"/>
              <a:gd name="connsiteX46" fmla="*/ 4451680 w 4536644"/>
              <a:gd name="connsiteY46" fmla="*/ 2056904 h 5549974"/>
              <a:gd name="connsiteX47" fmla="*/ 4436755 w 4536644"/>
              <a:gd name="connsiteY47" fmla="*/ 2117719 h 5549974"/>
              <a:gd name="connsiteX48" fmla="*/ 4429424 w 4536644"/>
              <a:gd name="connsiteY48" fmla="*/ 2167300 h 5549974"/>
              <a:gd name="connsiteX49" fmla="*/ 4373341 w 4536644"/>
              <a:gd name="connsiteY49" fmla="*/ 3223633 h 5549974"/>
              <a:gd name="connsiteX50" fmla="*/ 4360555 w 4536644"/>
              <a:gd name="connsiteY50" fmla="*/ 3477281 h 5549974"/>
              <a:gd name="connsiteX51" fmla="*/ 4349470 w 4536644"/>
              <a:gd name="connsiteY51" fmla="*/ 3639984 h 5549974"/>
              <a:gd name="connsiteX52" fmla="*/ 4258709 w 4536644"/>
              <a:gd name="connsiteY52" fmla="*/ 5278921 h 5549974"/>
              <a:gd name="connsiteX53" fmla="*/ 4264007 w 4536644"/>
              <a:gd name="connsiteY53" fmla="*/ 5315626 h 5549974"/>
              <a:gd name="connsiteX54" fmla="*/ 4267541 w 4536644"/>
              <a:gd name="connsiteY54" fmla="*/ 5350090 h 5549974"/>
              <a:gd name="connsiteX55" fmla="*/ 4270373 w 4536644"/>
              <a:gd name="connsiteY55" fmla="*/ 5450399 h 5549974"/>
              <a:gd name="connsiteX56" fmla="*/ 4251816 w 4536644"/>
              <a:gd name="connsiteY56" fmla="*/ 5484804 h 5549974"/>
              <a:gd name="connsiteX57" fmla="*/ 4247164 w 4536644"/>
              <a:gd name="connsiteY57" fmla="*/ 5487504 h 5549974"/>
              <a:gd name="connsiteX58" fmla="*/ 4243707 w 4536644"/>
              <a:gd name="connsiteY58" fmla="*/ 5549951 h 5549974"/>
              <a:gd name="connsiteX59" fmla="*/ 310344 w 4536644"/>
              <a:gd name="connsiteY59" fmla="*/ 5297261 h 5549974"/>
              <a:gd name="connsiteX60" fmla="*/ 0 w 4536644"/>
              <a:gd name="connsiteY60" fmla="*/ 5280167 h 5549974"/>
              <a:gd name="connsiteX61" fmla="*/ 78736 w 4536644"/>
              <a:gd name="connsiteY61" fmla="*/ 3839310 h 5549974"/>
              <a:gd name="connsiteX62" fmla="*/ 303426 w 4536644"/>
              <a:gd name="connsiteY62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502823 w 4536644"/>
              <a:gd name="connsiteY15" fmla="*/ 853854 h 5549974"/>
              <a:gd name="connsiteX16" fmla="*/ 4496585 w 4536644"/>
              <a:gd name="connsiteY16" fmla="*/ 965485 h 5549974"/>
              <a:gd name="connsiteX17" fmla="*/ 4498662 w 4536644"/>
              <a:gd name="connsiteY17" fmla="*/ 966385 h 5549974"/>
              <a:gd name="connsiteX18" fmla="*/ 4502781 w 4536644"/>
              <a:gd name="connsiteY18" fmla="*/ 1002567 h 5549974"/>
              <a:gd name="connsiteX19" fmla="*/ 4497983 w 4536644"/>
              <a:gd name="connsiteY19" fmla="*/ 1101094 h 5549974"/>
              <a:gd name="connsiteX20" fmla="*/ 4497878 w 4536644"/>
              <a:gd name="connsiteY20" fmla="*/ 1159389 h 5549974"/>
              <a:gd name="connsiteX21" fmla="*/ 4502181 w 4536644"/>
              <a:gd name="connsiteY21" fmla="*/ 1180505 h 5549974"/>
              <a:gd name="connsiteX22" fmla="*/ 4505271 w 4536644"/>
              <a:gd name="connsiteY22" fmla="*/ 1210687 h 5549974"/>
              <a:gd name="connsiteX23" fmla="*/ 4514088 w 4536644"/>
              <a:gd name="connsiteY23" fmla="*/ 1263157 h 5549974"/>
              <a:gd name="connsiteX24" fmla="*/ 4516365 w 4536644"/>
              <a:gd name="connsiteY24" fmla="*/ 1313374 h 5549974"/>
              <a:gd name="connsiteX25" fmla="*/ 4515485 w 4536644"/>
              <a:gd name="connsiteY25" fmla="*/ 1347004 h 5549974"/>
              <a:gd name="connsiteX26" fmla="*/ 4505903 w 4536644"/>
              <a:gd name="connsiteY26" fmla="*/ 1391762 h 5549974"/>
              <a:gd name="connsiteX27" fmla="*/ 4509167 w 4536644"/>
              <a:gd name="connsiteY27" fmla="*/ 1395707 h 5549974"/>
              <a:gd name="connsiteX28" fmla="*/ 4512009 w 4536644"/>
              <a:gd name="connsiteY28" fmla="*/ 1408524 h 5549974"/>
              <a:gd name="connsiteX29" fmla="*/ 4497084 w 4536644"/>
              <a:gd name="connsiteY29" fmla="*/ 1469337 h 5549974"/>
              <a:gd name="connsiteX30" fmla="*/ 4486187 w 4536644"/>
              <a:gd name="connsiteY30" fmla="*/ 1543038 h 5549974"/>
              <a:gd name="connsiteX31" fmla="*/ 4481306 w 4536644"/>
              <a:gd name="connsiteY31" fmla="*/ 1553997 h 5549974"/>
              <a:gd name="connsiteX32" fmla="*/ 4466878 w 4536644"/>
              <a:gd name="connsiteY32" fmla="*/ 1626071 h 5549974"/>
              <a:gd name="connsiteX33" fmla="*/ 4463163 w 4536644"/>
              <a:gd name="connsiteY33" fmla="*/ 1664103 h 5549974"/>
              <a:gd name="connsiteX34" fmla="*/ 4466823 w 4536644"/>
              <a:gd name="connsiteY34" fmla="*/ 1668558 h 5549974"/>
              <a:gd name="connsiteX35" fmla="*/ 4465173 w 4536644"/>
              <a:gd name="connsiteY35" fmla="*/ 1679756 h 5549974"/>
              <a:gd name="connsiteX36" fmla="*/ 4465585 w 4536644"/>
              <a:gd name="connsiteY36" fmla="*/ 1682815 h 5549974"/>
              <a:gd name="connsiteX37" fmla="*/ 4467096 w 4536644"/>
              <a:gd name="connsiteY37" fmla="*/ 1700268 h 5549974"/>
              <a:gd name="connsiteX38" fmla="*/ 4455626 w 4536644"/>
              <a:gd name="connsiteY38" fmla="*/ 1735163 h 5549974"/>
              <a:gd name="connsiteX39" fmla="*/ 4453566 w 4536644"/>
              <a:gd name="connsiteY39" fmla="*/ 1735289 h 5549974"/>
              <a:gd name="connsiteX40" fmla="*/ 4445068 w 4536644"/>
              <a:gd name="connsiteY40" fmla="*/ 1887374 h 5549974"/>
              <a:gd name="connsiteX41" fmla="*/ 4453759 w 4536644"/>
              <a:gd name="connsiteY41" fmla="*/ 1911536 h 5549974"/>
              <a:gd name="connsiteX42" fmla="*/ 4456037 w 4536644"/>
              <a:gd name="connsiteY42" fmla="*/ 1961755 h 5549974"/>
              <a:gd name="connsiteX43" fmla="*/ 4445574 w 4536644"/>
              <a:gd name="connsiteY43" fmla="*/ 2040142 h 5549974"/>
              <a:gd name="connsiteX44" fmla="*/ 4448839 w 4536644"/>
              <a:gd name="connsiteY44" fmla="*/ 2044087 h 5549974"/>
              <a:gd name="connsiteX45" fmla="*/ 4451680 w 4536644"/>
              <a:gd name="connsiteY45" fmla="*/ 2056904 h 5549974"/>
              <a:gd name="connsiteX46" fmla="*/ 4436755 w 4536644"/>
              <a:gd name="connsiteY46" fmla="*/ 2117719 h 5549974"/>
              <a:gd name="connsiteX47" fmla="*/ 4429424 w 4536644"/>
              <a:gd name="connsiteY47" fmla="*/ 2167300 h 5549974"/>
              <a:gd name="connsiteX48" fmla="*/ 4373341 w 4536644"/>
              <a:gd name="connsiteY48" fmla="*/ 3223633 h 5549974"/>
              <a:gd name="connsiteX49" fmla="*/ 4360555 w 4536644"/>
              <a:gd name="connsiteY49" fmla="*/ 3477281 h 5549974"/>
              <a:gd name="connsiteX50" fmla="*/ 4349470 w 4536644"/>
              <a:gd name="connsiteY50" fmla="*/ 3639984 h 5549974"/>
              <a:gd name="connsiteX51" fmla="*/ 4258709 w 4536644"/>
              <a:gd name="connsiteY51" fmla="*/ 5278921 h 5549974"/>
              <a:gd name="connsiteX52" fmla="*/ 4264007 w 4536644"/>
              <a:gd name="connsiteY52" fmla="*/ 5315626 h 5549974"/>
              <a:gd name="connsiteX53" fmla="*/ 4267541 w 4536644"/>
              <a:gd name="connsiteY53" fmla="*/ 5350090 h 5549974"/>
              <a:gd name="connsiteX54" fmla="*/ 4270373 w 4536644"/>
              <a:gd name="connsiteY54" fmla="*/ 5450399 h 5549974"/>
              <a:gd name="connsiteX55" fmla="*/ 4251816 w 4536644"/>
              <a:gd name="connsiteY55" fmla="*/ 5484804 h 5549974"/>
              <a:gd name="connsiteX56" fmla="*/ 4247164 w 4536644"/>
              <a:gd name="connsiteY56" fmla="*/ 5487504 h 5549974"/>
              <a:gd name="connsiteX57" fmla="*/ 4243707 w 4536644"/>
              <a:gd name="connsiteY57" fmla="*/ 5549951 h 5549974"/>
              <a:gd name="connsiteX58" fmla="*/ 310344 w 4536644"/>
              <a:gd name="connsiteY58" fmla="*/ 5297261 h 5549974"/>
              <a:gd name="connsiteX59" fmla="*/ 0 w 4536644"/>
              <a:gd name="connsiteY59" fmla="*/ 5280167 h 5549974"/>
              <a:gd name="connsiteX60" fmla="*/ 78736 w 4536644"/>
              <a:gd name="connsiteY60" fmla="*/ 3839310 h 5549974"/>
              <a:gd name="connsiteX61" fmla="*/ 303426 w 4536644"/>
              <a:gd name="connsiteY6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134423 w 4536644"/>
              <a:gd name="connsiteY2" fmla="*/ 226950 h 5549974"/>
              <a:gd name="connsiteX3" fmla="*/ 4507617 w 4536644"/>
              <a:gd name="connsiteY3" fmla="*/ 247374 h 5549974"/>
              <a:gd name="connsiteX4" fmla="*/ 4535496 w 4536644"/>
              <a:gd name="connsiteY4" fmla="*/ 269179 h 5549974"/>
              <a:gd name="connsiteX5" fmla="*/ 4533722 w 4536644"/>
              <a:gd name="connsiteY5" fmla="*/ 300930 h 5549974"/>
              <a:gd name="connsiteX6" fmla="*/ 4536644 w 4536644"/>
              <a:gd name="connsiteY6" fmla="*/ 302647 h 5549974"/>
              <a:gd name="connsiteX7" fmla="*/ 4530809 w 4536644"/>
              <a:gd name="connsiteY7" fmla="*/ 391868 h 5549974"/>
              <a:gd name="connsiteX8" fmla="*/ 4527321 w 4536644"/>
              <a:gd name="connsiteY8" fmla="*/ 415489 h 5549974"/>
              <a:gd name="connsiteX9" fmla="*/ 4522216 w 4536644"/>
              <a:gd name="connsiteY9" fmla="*/ 506828 h 5549974"/>
              <a:gd name="connsiteX10" fmla="*/ 4521566 w 4536644"/>
              <a:gd name="connsiteY10" fmla="*/ 553245 h 5549974"/>
              <a:gd name="connsiteX11" fmla="*/ 4518467 w 4536644"/>
              <a:gd name="connsiteY11" fmla="*/ 581709 h 5549974"/>
              <a:gd name="connsiteX12" fmla="*/ 4517798 w 4536644"/>
              <a:gd name="connsiteY12" fmla="*/ 585890 h 5549974"/>
              <a:gd name="connsiteX13" fmla="*/ 4504861 w 4536644"/>
              <a:gd name="connsiteY13" fmla="*/ 817404 h 5549974"/>
              <a:gd name="connsiteX14" fmla="*/ 4506574 w 4536644"/>
              <a:gd name="connsiteY14" fmla="*/ 822238 h 5549974"/>
              <a:gd name="connsiteX15" fmla="*/ 4496585 w 4536644"/>
              <a:gd name="connsiteY15" fmla="*/ 965485 h 5549974"/>
              <a:gd name="connsiteX16" fmla="*/ 4498662 w 4536644"/>
              <a:gd name="connsiteY16" fmla="*/ 966385 h 5549974"/>
              <a:gd name="connsiteX17" fmla="*/ 4502781 w 4536644"/>
              <a:gd name="connsiteY17" fmla="*/ 1002567 h 5549974"/>
              <a:gd name="connsiteX18" fmla="*/ 4497983 w 4536644"/>
              <a:gd name="connsiteY18" fmla="*/ 1101094 h 5549974"/>
              <a:gd name="connsiteX19" fmla="*/ 4497878 w 4536644"/>
              <a:gd name="connsiteY19" fmla="*/ 1159389 h 5549974"/>
              <a:gd name="connsiteX20" fmla="*/ 4502181 w 4536644"/>
              <a:gd name="connsiteY20" fmla="*/ 1180505 h 5549974"/>
              <a:gd name="connsiteX21" fmla="*/ 4505271 w 4536644"/>
              <a:gd name="connsiteY21" fmla="*/ 1210687 h 5549974"/>
              <a:gd name="connsiteX22" fmla="*/ 4514088 w 4536644"/>
              <a:gd name="connsiteY22" fmla="*/ 1263157 h 5549974"/>
              <a:gd name="connsiteX23" fmla="*/ 4516365 w 4536644"/>
              <a:gd name="connsiteY23" fmla="*/ 1313374 h 5549974"/>
              <a:gd name="connsiteX24" fmla="*/ 4515485 w 4536644"/>
              <a:gd name="connsiteY24" fmla="*/ 1347004 h 5549974"/>
              <a:gd name="connsiteX25" fmla="*/ 4505903 w 4536644"/>
              <a:gd name="connsiteY25" fmla="*/ 1391762 h 5549974"/>
              <a:gd name="connsiteX26" fmla="*/ 4509167 w 4536644"/>
              <a:gd name="connsiteY26" fmla="*/ 1395707 h 5549974"/>
              <a:gd name="connsiteX27" fmla="*/ 4512009 w 4536644"/>
              <a:gd name="connsiteY27" fmla="*/ 1408524 h 5549974"/>
              <a:gd name="connsiteX28" fmla="*/ 4497084 w 4536644"/>
              <a:gd name="connsiteY28" fmla="*/ 1469337 h 5549974"/>
              <a:gd name="connsiteX29" fmla="*/ 4486187 w 4536644"/>
              <a:gd name="connsiteY29" fmla="*/ 1543038 h 5549974"/>
              <a:gd name="connsiteX30" fmla="*/ 4481306 w 4536644"/>
              <a:gd name="connsiteY30" fmla="*/ 1553997 h 5549974"/>
              <a:gd name="connsiteX31" fmla="*/ 4466878 w 4536644"/>
              <a:gd name="connsiteY31" fmla="*/ 1626071 h 5549974"/>
              <a:gd name="connsiteX32" fmla="*/ 4463163 w 4536644"/>
              <a:gd name="connsiteY32" fmla="*/ 1664103 h 5549974"/>
              <a:gd name="connsiteX33" fmla="*/ 4466823 w 4536644"/>
              <a:gd name="connsiteY33" fmla="*/ 1668558 h 5549974"/>
              <a:gd name="connsiteX34" fmla="*/ 4465173 w 4536644"/>
              <a:gd name="connsiteY34" fmla="*/ 1679756 h 5549974"/>
              <a:gd name="connsiteX35" fmla="*/ 4465585 w 4536644"/>
              <a:gd name="connsiteY35" fmla="*/ 1682815 h 5549974"/>
              <a:gd name="connsiteX36" fmla="*/ 4467096 w 4536644"/>
              <a:gd name="connsiteY36" fmla="*/ 1700268 h 5549974"/>
              <a:gd name="connsiteX37" fmla="*/ 4455626 w 4536644"/>
              <a:gd name="connsiteY37" fmla="*/ 1735163 h 5549974"/>
              <a:gd name="connsiteX38" fmla="*/ 4453566 w 4536644"/>
              <a:gd name="connsiteY38" fmla="*/ 1735289 h 5549974"/>
              <a:gd name="connsiteX39" fmla="*/ 4445068 w 4536644"/>
              <a:gd name="connsiteY39" fmla="*/ 1887374 h 5549974"/>
              <a:gd name="connsiteX40" fmla="*/ 4453759 w 4536644"/>
              <a:gd name="connsiteY40" fmla="*/ 1911536 h 5549974"/>
              <a:gd name="connsiteX41" fmla="*/ 4456037 w 4536644"/>
              <a:gd name="connsiteY41" fmla="*/ 1961755 h 5549974"/>
              <a:gd name="connsiteX42" fmla="*/ 4445574 w 4536644"/>
              <a:gd name="connsiteY42" fmla="*/ 2040142 h 5549974"/>
              <a:gd name="connsiteX43" fmla="*/ 4448839 w 4536644"/>
              <a:gd name="connsiteY43" fmla="*/ 2044087 h 5549974"/>
              <a:gd name="connsiteX44" fmla="*/ 4451680 w 4536644"/>
              <a:gd name="connsiteY44" fmla="*/ 2056904 h 5549974"/>
              <a:gd name="connsiteX45" fmla="*/ 4436755 w 4536644"/>
              <a:gd name="connsiteY45" fmla="*/ 2117719 h 5549974"/>
              <a:gd name="connsiteX46" fmla="*/ 4429424 w 4536644"/>
              <a:gd name="connsiteY46" fmla="*/ 2167300 h 5549974"/>
              <a:gd name="connsiteX47" fmla="*/ 4373341 w 4536644"/>
              <a:gd name="connsiteY47" fmla="*/ 3223633 h 5549974"/>
              <a:gd name="connsiteX48" fmla="*/ 4360555 w 4536644"/>
              <a:gd name="connsiteY48" fmla="*/ 3477281 h 5549974"/>
              <a:gd name="connsiteX49" fmla="*/ 4349470 w 4536644"/>
              <a:gd name="connsiteY49" fmla="*/ 3639984 h 5549974"/>
              <a:gd name="connsiteX50" fmla="*/ 4258709 w 4536644"/>
              <a:gd name="connsiteY50" fmla="*/ 5278921 h 5549974"/>
              <a:gd name="connsiteX51" fmla="*/ 4264007 w 4536644"/>
              <a:gd name="connsiteY51" fmla="*/ 5315626 h 5549974"/>
              <a:gd name="connsiteX52" fmla="*/ 4267541 w 4536644"/>
              <a:gd name="connsiteY52" fmla="*/ 5350090 h 5549974"/>
              <a:gd name="connsiteX53" fmla="*/ 4270373 w 4536644"/>
              <a:gd name="connsiteY53" fmla="*/ 5450399 h 5549974"/>
              <a:gd name="connsiteX54" fmla="*/ 4251816 w 4536644"/>
              <a:gd name="connsiteY54" fmla="*/ 5484804 h 5549974"/>
              <a:gd name="connsiteX55" fmla="*/ 4247164 w 4536644"/>
              <a:gd name="connsiteY55" fmla="*/ 5487504 h 5549974"/>
              <a:gd name="connsiteX56" fmla="*/ 4243707 w 4536644"/>
              <a:gd name="connsiteY56" fmla="*/ 5549951 h 5549974"/>
              <a:gd name="connsiteX57" fmla="*/ 310344 w 4536644"/>
              <a:gd name="connsiteY57" fmla="*/ 5297261 h 5549974"/>
              <a:gd name="connsiteX58" fmla="*/ 0 w 4536644"/>
              <a:gd name="connsiteY58" fmla="*/ 5280167 h 5549974"/>
              <a:gd name="connsiteX59" fmla="*/ 78736 w 4536644"/>
              <a:gd name="connsiteY59" fmla="*/ 3839310 h 5549974"/>
              <a:gd name="connsiteX60" fmla="*/ 303426 w 4536644"/>
              <a:gd name="connsiteY60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30809 w 4536644"/>
              <a:gd name="connsiteY6" fmla="*/ 391868 h 5549974"/>
              <a:gd name="connsiteX7" fmla="*/ 4527321 w 4536644"/>
              <a:gd name="connsiteY7" fmla="*/ 415489 h 5549974"/>
              <a:gd name="connsiteX8" fmla="*/ 4522216 w 4536644"/>
              <a:gd name="connsiteY8" fmla="*/ 506828 h 5549974"/>
              <a:gd name="connsiteX9" fmla="*/ 4521566 w 4536644"/>
              <a:gd name="connsiteY9" fmla="*/ 553245 h 5549974"/>
              <a:gd name="connsiteX10" fmla="*/ 4518467 w 4536644"/>
              <a:gd name="connsiteY10" fmla="*/ 581709 h 5549974"/>
              <a:gd name="connsiteX11" fmla="*/ 4517798 w 4536644"/>
              <a:gd name="connsiteY11" fmla="*/ 585890 h 5549974"/>
              <a:gd name="connsiteX12" fmla="*/ 4504861 w 4536644"/>
              <a:gd name="connsiteY12" fmla="*/ 817404 h 5549974"/>
              <a:gd name="connsiteX13" fmla="*/ 4506574 w 4536644"/>
              <a:gd name="connsiteY13" fmla="*/ 822238 h 5549974"/>
              <a:gd name="connsiteX14" fmla="*/ 4496585 w 4536644"/>
              <a:gd name="connsiteY14" fmla="*/ 965485 h 5549974"/>
              <a:gd name="connsiteX15" fmla="*/ 4498662 w 4536644"/>
              <a:gd name="connsiteY15" fmla="*/ 966385 h 5549974"/>
              <a:gd name="connsiteX16" fmla="*/ 4502781 w 4536644"/>
              <a:gd name="connsiteY16" fmla="*/ 1002567 h 5549974"/>
              <a:gd name="connsiteX17" fmla="*/ 4497983 w 4536644"/>
              <a:gd name="connsiteY17" fmla="*/ 1101094 h 5549974"/>
              <a:gd name="connsiteX18" fmla="*/ 4497878 w 4536644"/>
              <a:gd name="connsiteY18" fmla="*/ 1159389 h 5549974"/>
              <a:gd name="connsiteX19" fmla="*/ 4502181 w 4536644"/>
              <a:gd name="connsiteY19" fmla="*/ 1180505 h 5549974"/>
              <a:gd name="connsiteX20" fmla="*/ 4505271 w 4536644"/>
              <a:gd name="connsiteY20" fmla="*/ 1210687 h 5549974"/>
              <a:gd name="connsiteX21" fmla="*/ 4514088 w 4536644"/>
              <a:gd name="connsiteY21" fmla="*/ 1263157 h 5549974"/>
              <a:gd name="connsiteX22" fmla="*/ 4516365 w 4536644"/>
              <a:gd name="connsiteY22" fmla="*/ 1313374 h 5549974"/>
              <a:gd name="connsiteX23" fmla="*/ 4515485 w 4536644"/>
              <a:gd name="connsiteY23" fmla="*/ 1347004 h 5549974"/>
              <a:gd name="connsiteX24" fmla="*/ 4505903 w 4536644"/>
              <a:gd name="connsiteY24" fmla="*/ 1391762 h 5549974"/>
              <a:gd name="connsiteX25" fmla="*/ 4509167 w 4536644"/>
              <a:gd name="connsiteY25" fmla="*/ 1395707 h 5549974"/>
              <a:gd name="connsiteX26" fmla="*/ 4512009 w 4536644"/>
              <a:gd name="connsiteY26" fmla="*/ 1408524 h 5549974"/>
              <a:gd name="connsiteX27" fmla="*/ 4497084 w 4536644"/>
              <a:gd name="connsiteY27" fmla="*/ 1469337 h 5549974"/>
              <a:gd name="connsiteX28" fmla="*/ 4486187 w 4536644"/>
              <a:gd name="connsiteY28" fmla="*/ 1543038 h 5549974"/>
              <a:gd name="connsiteX29" fmla="*/ 4481306 w 4536644"/>
              <a:gd name="connsiteY29" fmla="*/ 1553997 h 5549974"/>
              <a:gd name="connsiteX30" fmla="*/ 4466878 w 4536644"/>
              <a:gd name="connsiteY30" fmla="*/ 1626071 h 5549974"/>
              <a:gd name="connsiteX31" fmla="*/ 4463163 w 4536644"/>
              <a:gd name="connsiteY31" fmla="*/ 1664103 h 5549974"/>
              <a:gd name="connsiteX32" fmla="*/ 4466823 w 4536644"/>
              <a:gd name="connsiteY32" fmla="*/ 1668558 h 5549974"/>
              <a:gd name="connsiteX33" fmla="*/ 4465173 w 4536644"/>
              <a:gd name="connsiteY33" fmla="*/ 1679756 h 5549974"/>
              <a:gd name="connsiteX34" fmla="*/ 4465585 w 4536644"/>
              <a:gd name="connsiteY34" fmla="*/ 1682815 h 5549974"/>
              <a:gd name="connsiteX35" fmla="*/ 4467096 w 4536644"/>
              <a:gd name="connsiteY35" fmla="*/ 1700268 h 5549974"/>
              <a:gd name="connsiteX36" fmla="*/ 4455626 w 4536644"/>
              <a:gd name="connsiteY36" fmla="*/ 1735163 h 5549974"/>
              <a:gd name="connsiteX37" fmla="*/ 4453566 w 4536644"/>
              <a:gd name="connsiteY37" fmla="*/ 1735289 h 5549974"/>
              <a:gd name="connsiteX38" fmla="*/ 4445068 w 4536644"/>
              <a:gd name="connsiteY38" fmla="*/ 1887374 h 5549974"/>
              <a:gd name="connsiteX39" fmla="*/ 4453759 w 4536644"/>
              <a:gd name="connsiteY39" fmla="*/ 1911536 h 5549974"/>
              <a:gd name="connsiteX40" fmla="*/ 4456037 w 4536644"/>
              <a:gd name="connsiteY40" fmla="*/ 1961755 h 5549974"/>
              <a:gd name="connsiteX41" fmla="*/ 4445574 w 4536644"/>
              <a:gd name="connsiteY41" fmla="*/ 2040142 h 5549974"/>
              <a:gd name="connsiteX42" fmla="*/ 4448839 w 4536644"/>
              <a:gd name="connsiteY42" fmla="*/ 2044087 h 5549974"/>
              <a:gd name="connsiteX43" fmla="*/ 4451680 w 4536644"/>
              <a:gd name="connsiteY43" fmla="*/ 2056904 h 5549974"/>
              <a:gd name="connsiteX44" fmla="*/ 4436755 w 4536644"/>
              <a:gd name="connsiteY44" fmla="*/ 2117719 h 5549974"/>
              <a:gd name="connsiteX45" fmla="*/ 4429424 w 4536644"/>
              <a:gd name="connsiteY45" fmla="*/ 2167300 h 5549974"/>
              <a:gd name="connsiteX46" fmla="*/ 4373341 w 4536644"/>
              <a:gd name="connsiteY46" fmla="*/ 3223633 h 5549974"/>
              <a:gd name="connsiteX47" fmla="*/ 4360555 w 4536644"/>
              <a:gd name="connsiteY47" fmla="*/ 3477281 h 5549974"/>
              <a:gd name="connsiteX48" fmla="*/ 4349470 w 4536644"/>
              <a:gd name="connsiteY48" fmla="*/ 3639984 h 5549974"/>
              <a:gd name="connsiteX49" fmla="*/ 4258709 w 4536644"/>
              <a:gd name="connsiteY49" fmla="*/ 5278921 h 5549974"/>
              <a:gd name="connsiteX50" fmla="*/ 4264007 w 4536644"/>
              <a:gd name="connsiteY50" fmla="*/ 5315626 h 5549974"/>
              <a:gd name="connsiteX51" fmla="*/ 4267541 w 4536644"/>
              <a:gd name="connsiteY51" fmla="*/ 5350090 h 5549974"/>
              <a:gd name="connsiteX52" fmla="*/ 4270373 w 4536644"/>
              <a:gd name="connsiteY52" fmla="*/ 5450399 h 5549974"/>
              <a:gd name="connsiteX53" fmla="*/ 4251816 w 4536644"/>
              <a:gd name="connsiteY53" fmla="*/ 5484804 h 5549974"/>
              <a:gd name="connsiteX54" fmla="*/ 4247164 w 4536644"/>
              <a:gd name="connsiteY54" fmla="*/ 5487504 h 5549974"/>
              <a:gd name="connsiteX55" fmla="*/ 4243707 w 4536644"/>
              <a:gd name="connsiteY55" fmla="*/ 5549951 h 5549974"/>
              <a:gd name="connsiteX56" fmla="*/ 310344 w 4536644"/>
              <a:gd name="connsiteY56" fmla="*/ 5297261 h 5549974"/>
              <a:gd name="connsiteX57" fmla="*/ 0 w 4536644"/>
              <a:gd name="connsiteY57" fmla="*/ 5280167 h 5549974"/>
              <a:gd name="connsiteX58" fmla="*/ 78736 w 4536644"/>
              <a:gd name="connsiteY58" fmla="*/ 3839310 h 5549974"/>
              <a:gd name="connsiteX59" fmla="*/ 303426 w 4536644"/>
              <a:gd name="connsiteY59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30809 w 4536644"/>
              <a:gd name="connsiteY6" fmla="*/ 391868 h 5549974"/>
              <a:gd name="connsiteX7" fmla="*/ 4522216 w 4536644"/>
              <a:gd name="connsiteY7" fmla="*/ 506828 h 5549974"/>
              <a:gd name="connsiteX8" fmla="*/ 4521566 w 4536644"/>
              <a:gd name="connsiteY8" fmla="*/ 553245 h 5549974"/>
              <a:gd name="connsiteX9" fmla="*/ 4518467 w 4536644"/>
              <a:gd name="connsiteY9" fmla="*/ 581709 h 5549974"/>
              <a:gd name="connsiteX10" fmla="*/ 4517798 w 4536644"/>
              <a:gd name="connsiteY10" fmla="*/ 585890 h 5549974"/>
              <a:gd name="connsiteX11" fmla="*/ 4504861 w 4536644"/>
              <a:gd name="connsiteY11" fmla="*/ 817404 h 5549974"/>
              <a:gd name="connsiteX12" fmla="*/ 4506574 w 4536644"/>
              <a:gd name="connsiteY12" fmla="*/ 822238 h 5549974"/>
              <a:gd name="connsiteX13" fmla="*/ 4496585 w 4536644"/>
              <a:gd name="connsiteY13" fmla="*/ 965485 h 5549974"/>
              <a:gd name="connsiteX14" fmla="*/ 4498662 w 4536644"/>
              <a:gd name="connsiteY14" fmla="*/ 966385 h 5549974"/>
              <a:gd name="connsiteX15" fmla="*/ 4502781 w 4536644"/>
              <a:gd name="connsiteY15" fmla="*/ 1002567 h 5549974"/>
              <a:gd name="connsiteX16" fmla="*/ 4497983 w 4536644"/>
              <a:gd name="connsiteY16" fmla="*/ 1101094 h 5549974"/>
              <a:gd name="connsiteX17" fmla="*/ 4497878 w 4536644"/>
              <a:gd name="connsiteY17" fmla="*/ 1159389 h 5549974"/>
              <a:gd name="connsiteX18" fmla="*/ 4502181 w 4536644"/>
              <a:gd name="connsiteY18" fmla="*/ 1180505 h 5549974"/>
              <a:gd name="connsiteX19" fmla="*/ 4505271 w 4536644"/>
              <a:gd name="connsiteY19" fmla="*/ 1210687 h 5549974"/>
              <a:gd name="connsiteX20" fmla="*/ 4514088 w 4536644"/>
              <a:gd name="connsiteY20" fmla="*/ 1263157 h 5549974"/>
              <a:gd name="connsiteX21" fmla="*/ 4516365 w 4536644"/>
              <a:gd name="connsiteY21" fmla="*/ 1313374 h 5549974"/>
              <a:gd name="connsiteX22" fmla="*/ 4515485 w 4536644"/>
              <a:gd name="connsiteY22" fmla="*/ 1347004 h 5549974"/>
              <a:gd name="connsiteX23" fmla="*/ 4505903 w 4536644"/>
              <a:gd name="connsiteY23" fmla="*/ 1391762 h 5549974"/>
              <a:gd name="connsiteX24" fmla="*/ 4509167 w 4536644"/>
              <a:gd name="connsiteY24" fmla="*/ 1395707 h 5549974"/>
              <a:gd name="connsiteX25" fmla="*/ 4512009 w 4536644"/>
              <a:gd name="connsiteY25" fmla="*/ 1408524 h 5549974"/>
              <a:gd name="connsiteX26" fmla="*/ 4497084 w 4536644"/>
              <a:gd name="connsiteY26" fmla="*/ 1469337 h 5549974"/>
              <a:gd name="connsiteX27" fmla="*/ 4486187 w 4536644"/>
              <a:gd name="connsiteY27" fmla="*/ 1543038 h 5549974"/>
              <a:gd name="connsiteX28" fmla="*/ 4481306 w 4536644"/>
              <a:gd name="connsiteY28" fmla="*/ 1553997 h 5549974"/>
              <a:gd name="connsiteX29" fmla="*/ 4466878 w 4536644"/>
              <a:gd name="connsiteY29" fmla="*/ 1626071 h 5549974"/>
              <a:gd name="connsiteX30" fmla="*/ 4463163 w 4536644"/>
              <a:gd name="connsiteY30" fmla="*/ 1664103 h 5549974"/>
              <a:gd name="connsiteX31" fmla="*/ 4466823 w 4536644"/>
              <a:gd name="connsiteY31" fmla="*/ 1668558 h 5549974"/>
              <a:gd name="connsiteX32" fmla="*/ 4465173 w 4536644"/>
              <a:gd name="connsiteY32" fmla="*/ 1679756 h 5549974"/>
              <a:gd name="connsiteX33" fmla="*/ 4465585 w 4536644"/>
              <a:gd name="connsiteY33" fmla="*/ 1682815 h 5549974"/>
              <a:gd name="connsiteX34" fmla="*/ 4467096 w 4536644"/>
              <a:gd name="connsiteY34" fmla="*/ 1700268 h 5549974"/>
              <a:gd name="connsiteX35" fmla="*/ 4455626 w 4536644"/>
              <a:gd name="connsiteY35" fmla="*/ 1735163 h 5549974"/>
              <a:gd name="connsiteX36" fmla="*/ 4453566 w 4536644"/>
              <a:gd name="connsiteY36" fmla="*/ 1735289 h 5549974"/>
              <a:gd name="connsiteX37" fmla="*/ 4445068 w 4536644"/>
              <a:gd name="connsiteY37" fmla="*/ 1887374 h 5549974"/>
              <a:gd name="connsiteX38" fmla="*/ 4453759 w 4536644"/>
              <a:gd name="connsiteY38" fmla="*/ 1911536 h 5549974"/>
              <a:gd name="connsiteX39" fmla="*/ 4456037 w 4536644"/>
              <a:gd name="connsiteY39" fmla="*/ 1961755 h 5549974"/>
              <a:gd name="connsiteX40" fmla="*/ 4445574 w 4536644"/>
              <a:gd name="connsiteY40" fmla="*/ 2040142 h 5549974"/>
              <a:gd name="connsiteX41" fmla="*/ 4448839 w 4536644"/>
              <a:gd name="connsiteY41" fmla="*/ 2044087 h 5549974"/>
              <a:gd name="connsiteX42" fmla="*/ 4451680 w 4536644"/>
              <a:gd name="connsiteY42" fmla="*/ 2056904 h 5549974"/>
              <a:gd name="connsiteX43" fmla="*/ 4436755 w 4536644"/>
              <a:gd name="connsiteY43" fmla="*/ 2117719 h 5549974"/>
              <a:gd name="connsiteX44" fmla="*/ 4429424 w 4536644"/>
              <a:gd name="connsiteY44" fmla="*/ 2167300 h 5549974"/>
              <a:gd name="connsiteX45" fmla="*/ 4373341 w 4536644"/>
              <a:gd name="connsiteY45" fmla="*/ 3223633 h 5549974"/>
              <a:gd name="connsiteX46" fmla="*/ 4360555 w 4536644"/>
              <a:gd name="connsiteY46" fmla="*/ 3477281 h 5549974"/>
              <a:gd name="connsiteX47" fmla="*/ 4349470 w 4536644"/>
              <a:gd name="connsiteY47" fmla="*/ 3639984 h 5549974"/>
              <a:gd name="connsiteX48" fmla="*/ 4258709 w 4536644"/>
              <a:gd name="connsiteY48" fmla="*/ 5278921 h 5549974"/>
              <a:gd name="connsiteX49" fmla="*/ 4264007 w 4536644"/>
              <a:gd name="connsiteY49" fmla="*/ 5315626 h 5549974"/>
              <a:gd name="connsiteX50" fmla="*/ 4267541 w 4536644"/>
              <a:gd name="connsiteY50" fmla="*/ 5350090 h 5549974"/>
              <a:gd name="connsiteX51" fmla="*/ 4270373 w 4536644"/>
              <a:gd name="connsiteY51" fmla="*/ 5450399 h 5549974"/>
              <a:gd name="connsiteX52" fmla="*/ 4251816 w 4536644"/>
              <a:gd name="connsiteY52" fmla="*/ 5484804 h 5549974"/>
              <a:gd name="connsiteX53" fmla="*/ 4247164 w 4536644"/>
              <a:gd name="connsiteY53" fmla="*/ 5487504 h 5549974"/>
              <a:gd name="connsiteX54" fmla="*/ 4243707 w 4536644"/>
              <a:gd name="connsiteY54" fmla="*/ 5549951 h 5549974"/>
              <a:gd name="connsiteX55" fmla="*/ 310344 w 4536644"/>
              <a:gd name="connsiteY55" fmla="*/ 5297261 h 5549974"/>
              <a:gd name="connsiteX56" fmla="*/ 0 w 4536644"/>
              <a:gd name="connsiteY56" fmla="*/ 5280167 h 5549974"/>
              <a:gd name="connsiteX57" fmla="*/ 78736 w 4536644"/>
              <a:gd name="connsiteY57" fmla="*/ 3839310 h 5549974"/>
              <a:gd name="connsiteX58" fmla="*/ 303426 w 4536644"/>
              <a:gd name="connsiteY58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05271 w 4536644"/>
              <a:gd name="connsiteY18" fmla="*/ 1210687 h 5549974"/>
              <a:gd name="connsiteX19" fmla="*/ 4514088 w 4536644"/>
              <a:gd name="connsiteY19" fmla="*/ 1263157 h 5549974"/>
              <a:gd name="connsiteX20" fmla="*/ 4516365 w 4536644"/>
              <a:gd name="connsiteY20" fmla="*/ 1313374 h 5549974"/>
              <a:gd name="connsiteX21" fmla="*/ 4515485 w 4536644"/>
              <a:gd name="connsiteY21" fmla="*/ 1347004 h 5549974"/>
              <a:gd name="connsiteX22" fmla="*/ 4505903 w 4536644"/>
              <a:gd name="connsiteY22" fmla="*/ 1391762 h 5549974"/>
              <a:gd name="connsiteX23" fmla="*/ 4509167 w 4536644"/>
              <a:gd name="connsiteY23" fmla="*/ 1395707 h 5549974"/>
              <a:gd name="connsiteX24" fmla="*/ 4512009 w 4536644"/>
              <a:gd name="connsiteY24" fmla="*/ 1408524 h 5549974"/>
              <a:gd name="connsiteX25" fmla="*/ 4497084 w 4536644"/>
              <a:gd name="connsiteY25" fmla="*/ 1469337 h 5549974"/>
              <a:gd name="connsiteX26" fmla="*/ 4486187 w 4536644"/>
              <a:gd name="connsiteY26" fmla="*/ 1543038 h 5549974"/>
              <a:gd name="connsiteX27" fmla="*/ 4481306 w 4536644"/>
              <a:gd name="connsiteY27" fmla="*/ 1553997 h 5549974"/>
              <a:gd name="connsiteX28" fmla="*/ 4466878 w 4536644"/>
              <a:gd name="connsiteY28" fmla="*/ 1626071 h 5549974"/>
              <a:gd name="connsiteX29" fmla="*/ 4463163 w 4536644"/>
              <a:gd name="connsiteY29" fmla="*/ 1664103 h 5549974"/>
              <a:gd name="connsiteX30" fmla="*/ 4466823 w 4536644"/>
              <a:gd name="connsiteY30" fmla="*/ 1668558 h 5549974"/>
              <a:gd name="connsiteX31" fmla="*/ 4465173 w 4536644"/>
              <a:gd name="connsiteY31" fmla="*/ 1679756 h 5549974"/>
              <a:gd name="connsiteX32" fmla="*/ 4465585 w 4536644"/>
              <a:gd name="connsiteY32" fmla="*/ 1682815 h 5549974"/>
              <a:gd name="connsiteX33" fmla="*/ 4467096 w 4536644"/>
              <a:gd name="connsiteY33" fmla="*/ 1700268 h 5549974"/>
              <a:gd name="connsiteX34" fmla="*/ 4455626 w 4536644"/>
              <a:gd name="connsiteY34" fmla="*/ 1735163 h 5549974"/>
              <a:gd name="connsiteX35" fmla="*/ 4453566 w 4536644"/>
              <a:gd name="connsiteY35" fmla="*/ 1735289 h 5549974"/>
              <a:gd name="connsiteX36" fmla="*/ 4445068 w 4536644"/>
              <a:gd name="connsiteY36" fmla="*/ 1887374 h 5549974"/>
              <a:gd name="connsiteX37" fmla="*/ 4453759 w 4536644"/>
              <a:gd name="connsiteY37" fmla="*/ 1911536 h 5549974"/>
              <a:gd name="connsiteX38" fmla="*/ 4456037 w 4536644"/>
              <a:gd name="connsiteY38" fmla="*/ 1961755 h 5549974"/>
              <a:gd name="connsiteX39" fmla="*/ 4445574 w 4536644"/>
              <a:gd name="connsiteY39" fmla="*/ 2040142 h 5549974"/>
              <a:gd name="connsiteX40" fmla="*/ 4448839 w 4536644"/>
              <a:gd name="connsiteY40" fmla="*/ 2044087 h 5549974"/>
              <a:gd name="connsiteX41" fmla="*/ 4451680 w 4536644"/>
              <a:gd name="connsiteY41" fmla="*/ 2056904 h 5549974"/>
              <a:gd name="connsiteX42" fmla="*/ 4436755 w 4536644"/>
              <a:gd name="connsiteY42" fmla="*/ 2117719 h 5549974"/>
              <a:gd name="connsiteX43" fmla="*/ 4429424 w 4536644"/>
              <a:gd name="connsiteY43" fmla="*/ 2167300 h 5549974"/>
              <a:gd name="connsiteX44" fmla="*/ 4373341 w 4536644"/>
              <a:gd name="connsiteY44" fmla="*/ 3223633 h 5549974"/>
              <a:gd name="connsiteX45" fmla="*/ 4360555 w 4536644"/>
              <a:gd name="connsiteY45" fmla="*/ 3477281 h 5549974"/>
              <a:gd name="connsiteX46" fmla="*/ 4349470 w 4536644"/>
              <a:gd name="connsiteY46" fmla="*/ 3639984 h 5549974"/>
              <a:gd name="connsiteX47" fmla="*/ 4258709 w 4536644"/>
              <a:gd name="connsiteY47" fmla="*/ 5278921 h 5549974"/>
              <a:gd name="connsiteX48" fmla="*/ 4264007 w 4536644"/>
              <a:gd name="connsiteY48" fmla="*/ 5315626 h 5549974"/>
              <a:gd name="connsiteX49" fmla="*/ 4267541 w 4536644"/>
              <a:gd name="connsiteY49" fmla="*/ 5350090 h 5549974"/>
              <a:gd name="connsiteX50" fmla="*/ 4270373 w 4536644"/>
              <a:gd name="connsiteY50" fmla="*/ 5450399 h 5549974"/>
              <a:gd name="connsiteX51" fmla="*/ 4251816 w 4536644"/>
              <a:gd name="connsiteY51" fmla="*/ 5484804 h 5549974"/>
              <a:gd name="connsiteX52" fmla="*/ 4247164 w 4536644"/>
              <a:gd name="connsiteY52" fmla="*/ 5487504 h 5549974"/>
              <a:gd name="connsiteX53" fmla="*/ 4243707 w 4536644"/>
              <a:gd name="connsiteY53" fmla="*/ 5549951 h 5549974"/>
              <a:gd name="connsiteX54" fmla="*/ 310344 w 4536644"/>
              <a:gd name="connsiteY54" fmla="*/ 5297261 h 5549974"/>
              <a:gd name="connsiteX55" fmla="*/ 0 w 4536644"/>
              <a:gd name="connsiteY55" fmla="*/ 5280167 h 5549974"/>
              <a:gd name="connsiteX56" fmla="*/ 78736 w 4536644"/>
              <a:gd name="connsiteY56" fmla="*/ 3839310 h 5549974"/>
              <a:gd name="connsiteX57" fmla="*/ 303426 w 4536644"/>
              <a:gd name="connsiteY57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5173 w 4536644"/>
              <a:gd name="connsiteY30" fmla="*/ 1679756 h 5549974"/>
              <a:gd name="connsiteX31" fmla="*/ 4465585 w 4536644"/>
              <a:gd name="connsiteY31" fmla="*/ 1682815 h 5549974"/>
              <a:gd name="connsiteX32" fmla="*/ 4467096 w 4536644"/>
              <a:gd name="connsiteY32" fmla="*/ 1700268 h 5549974"/>
              <a:gd name="connsiteX33" fmla="*/ 4455626 w 4536644"/>
              <a:gd name="connsiteY33" fmla="*/ 1735163 h 5549974"/>
              <a:gd name="connsiteX34" fmla="*/ 4453566 w 4536644"/>
              <a:gd name="connsiteY34" fmla="*/ 1735289 h 5549974"/>
              <a:gd name="connsiteX35" fmla="*/ 4445068 w 4536644"/>
              <a:gd name="connsiteY35" fmla="*/ 1887374 h 5549974"/>
              <a:gd name="connsiteX36" fmla="*/ 4453759 w 4536644"/>
              <a:gd name="connsiteY36" fmla="*/ 1911536 h 5549974"/>
              <a:gd name="connsiteX37" fmla="*/ 4456037 w 4536644"/>
              <a:gd name="connsiteY37" fmla="*/ 1961755 h 5549974"/>
              <a:gd name="connsiteX38" fmla="*/ 4445574 w 4536644"/>
              <a:gd name="connsiteY38" fmla="*/ 2040142 h 5549974"/>
              <a:gd name="connsiteX39" fmla="*/ 4448839 w 4536644"/>
              <a:gd name="connsiteY39" fmla="*/ 2044087 h 5549974"/>
              <a:gd name="connsiteX40" fmla="*/ 4451680 w 4536644"/>
              <a:gd name="connsiteY40" fmla="*/ 2056904 h 5549974"/>
              <a:gd name="connsiteX41" fmla="*/ 4436755 w 4536644"/>
              <a:gd name="connsiteY41" fmla="*/ 2117719 h 5549974"/>
              <a:gd name="connsiteX42" fmla="*/ 4429424 w 4536644"/>
              <a:gd name="connsiteY42" fmla="*/ 2167300 h 5549974"/>
              <a:gd name="connsiteX43" fmla="*/ 4373341 w 4536644"/>
              <a:gd name="connsiteY43" fmla="*/ 3223633 h 5549974"/>
              <a:gd name="connsiteX44" fmla="*/ 4360555 w 4536644"/>
              <a:gd name="connsiteY44" fmla="*/ 3477281 h 5549974"/>
              <a:gd name="connsiteX45" fmla="*/ 4349470 w 4536644"/>
              <a:gd name="connsiteY45" fmla="*/ 3639984 h 5549974"/>
              <a:gd name="connsiteX46" fmla="*/ 4258709 w 4536644"/>
              <a:gd name="connsiteY46" fmla="*/ 5278921 h 5549974"/>
              <a:gd name="connsiteX47" fmla="*/ 4264007 w 4536644"/>
              <a:gd name="connsiteY47" fmla="*/ 5315626 h 5549974"/>
              <a:gd name="connsiteX48" fmla="*/ 4267541 w 4536644"/>
              <a:gd name="connsiteY48" fmla="*/ 5350090 h 5549974"/>
              <a:gd name="connsiteX49" fmla="*/ 4270373 w 4536644"/>
              <a:gd name="connsiteY49" fmla="*/ 5450399 h 5549974"/>
              <a:gd name="connsiteX50" fmla="*/ 4251816 w 4536644"/>
              <a:gd name="connsiteY50" fmla="*/ 5484804 h 5549974"/>
              <a:gd name="connsiteX51" fmla="*/ 4247164 w 4536644"/>
              <a:gd name="connsiteY51" fmla="*/ 5487504 h 5549974"/>
              <a:gd name="connsiteX52" fmla="*/ 4243707 w 4536644"/>
              <a:gd name="connsiteY52" fmla="*/ 5549951 h 5549974"/>
              <a:gd name="connsiteX53" fmla="*/ 310344 w 4536644"/>
              <a:gd name="connsiteY53" fmla="*/ 5297261 h 5549974"/>
              <a:gd name="connsiteX54" fmla="*/ 0 w 4536644"/>
              <a:gd name="connsiteY54" fmla="*/ 5280167 h 5549974"/>
              <a:gd name="connsiteX55" fmla="*/ 78736 w 4536644"/>
              <a:gd name="connsiteY55" fmla="*/ 3839310 h 5549974"/>
              <a:gd name="connsiteX56" fmla="*/ 303426 w 4536644"/>
              <a:gd name="connsiteY56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5173 w 4536644"/>
              <a:gd name="connsiteY30" fmla="*/ 1679756 h 5549974"/>
              <a:gd name="connsiteX31" fmla="*/ 4467096 w 4536644"/>
              <a:gd name="connsiteY31" fmla="*/ 1700268 h 5549974"/>
              <a:gd name="connsiteX32" fmla="*/ 4455626 w 4536644"/>
              <a:gd name="connsiteY32" fmla="*/ 1735163 h 5549974"/>
              <a:gd name="connsiteX33" fmla="*/ 4453566 w 4536644"/>
              <a:gd name="connsiteY33" fmla="*/ 1735289 h 5549974"/>
              <a:gd name="connsiteX34" fmla="*/ 4445068 w 4536644"/>
              <a:gd name="connsiteY34" fmla="*/ 1887374 h 5549974"/>
              <a:gd name="connsiteX35" fmla="*/ 4453759 w 4536644"/>
              <a:gd name="connsiteY35" fmla="*/ 1911536 h 5549974"/>
              <a:gd name="connsiteX36" fmla="*/ 4456037 w 4536644"/>
              <a:gd name="connsiteY36" fmla="*/ 1961755 h 5549974"/>
              <a:gd name="connsiteX37" fmla="*/ 4445574 w 4536644"/>
              <a:gd name="connsiteY37" fmla="*/ 2040142 h 5549974"/>
              <a:gd name="connsiteX38" fmla="*/ 4448839 w 4536644"/>
              <a:gd name="connsiteY38" fmla="*/ 2044087 h 5549974"/>
              <a:gd name="connsiteX39" fmla="*/ 4451680 w 4536644"/>
              <a:gd name="connsiteY39" fmla="*/ 2056904 h 5549974"/>
              <a:gd name="connsiteX40" fmla="*/ 4436755 w 4536644"/>
              <a:gd name="connsiteY40" fmla="*/ 2117719 h 5549974"/>
              <a:gd name="connsiteX41" fmla="*/ 4429424 w 4536644"/>
              <a:gd name="connsiteY41" fmla="*/ 2167300 h 5549974"/>
              <a:gd name="connsiteX42" fmla="*/ 4373341 w 4536644"/>
              <a:gd name="connsiteY42" fmla="*/ 3223633 h 5549974"/>
              <a:gd name="connsiteX43" fmla="*/ 4360555 w 4536644"/>
              <a:gd name="connsiteY43" fmla="*/ 3477281 h 5549974"/>
              <a:gd name="connsiteX44" fmla="*/ 4349470 w 4536644"/>
              <a:gd name="connsiteY44" fmla="*/ 3639984 h 5549974"/>
              <a:gd name="connsiteX45" fmla="*/ 4258709 w 4536644"/>
              <a:gd name="connsiteY45" fmla="*/ 5278921 h 5549974"/>
              <a:gd name="connsiteX46" fmla="*/ 4264007 w 4536644"/>
              <a:gd name="connsiteY46" fmla="*/ 5315626 h 5549974"/>
              <a:gd name="connsiteX47" fmla="*/ 4267541 w 4536644"/>
              <a:gd name="connsiteY47" fmla="*/ 5350090 h 5549974"/>
              <a:gd name="connsiteX48" fmla="*/ 4270373 w 4536644"/>
              <a:gd name="connsiteY48" fmla="*/ 5450399 h 5549974"/>
              <a:gd name="connsiteX49" fmla="*/ 4251816 w 4536644"/>
              <a:gd name="connsiteY49" fmla="*/ 5484804 h 5549974"/>
              <a:gd name="connsiteX50" fmla="*/ 4247164 w 4536644"/>
              <a:gd name="connsiteY50" fmla="*/ 5487504 h 5549974"/>
              <a:gd name="connsiteX51" fmla="*/ 4243707 w 4536644"/>
              <a:gd name="connsiteY51" fmla="*/ 5549951 h 5549974"/>
              <a:gd name="connsiteX52" fmla="*/ 310344 w 4536644"/>
              <a:gd name="connsiteY52" fmla="*/ 5297261 h 5549974"/>
              <a:gd name="connsiteX53" fmla="*/ 0 w 4536644"/>
              <a:gd name="connsiteY53" fmla="*/ 5280167 h 5549974"/>
              <a:gd name="connsiteX54" fmla="*/ 78736 w 4536644"/>
              <a:gd name="connsiteY54" fmla="*/ 3839310 h 5549974"/>
              <a:gd name="connsiteX55" fmla="*/ 303426 w 4536644"/>
              <a:gd name="connsiteY55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6823 w 4536644"/>
              <a:gd name="connsiteY29" fmla="*/ 1668558 h 5549974"/>
              <a:gd name="connsiteX30" fmla="*/ 4467096 w 4536644"/>
              <a:gd name="connsiteY30" fmla="*/ 1700268 h 5549974"/>
              <a:gd name="connsiteX31" fmla="*/ 4455626 w 4536644"/>
              <a:gd name="connsiteY31" fmla="*/ 1735163 h 5549974"/>
              <a:gd name="connsiteX32" fmla="*/ 4453566 w 4536644"/>
              <a:gd name="connsiteY32" fmla="*/ 1735289 h 5549974"/>
              <a:gd name="connsiteX33" fmla="*/ 4445068 w 4536644"/>
              <a:gd name="connsiteY33" fmla="*/ 1887374 h 5549974"/>
              <a:gd name="connsiteX34" fmla="*/ 4453759 w 4536644"/>
              <a:gd name="connsiteY34" fmla="*/ 1911536 h 5549974"/>
              <a:gd name="connsiteX35" fmla="*/ 4456037 w 4536644"/>
              <a:gd name="connsiteY35" fmla="*/ 1961755 h 5549974"/>
              <a:gd name="connsiteX36" fmla="*/ 4445574 w 4536644"/>
              <a:gd name="connsiteY36" fmla="*/ 2040142 h 5549974"/>
              <a:gd name="connsiteX37" fmla="*/ 4448839 w 4536644"/>
              <a:gd name="connsiteY37" fmla="*/ 2044087 h 5549974"/>
              <a:gd name="connsiteX38" fmla="*/ 4451680 w 4536644"/>
              <a:gd name="connsiteY38" fmla="*/ 2056904 h 5549974"/>
              <a:gd name="connsiteX39" fmla="*/ 4436755 w 4536644"/>
              <a:gd name="connsiteY39" fmla="*/ 2117719 h 5549974"/>
              <a:gd name="connsiteX40" fmla="*/ 4429424 w 4536644"/>
              <a:gd name="connsiteY40" fmla="*/ 2167300 h 5549974"/>
              <a:gd name="connsiteX41" fmla="*/ 4373341 w 4536644"/>
              <a:gd name="connsiteY41" fmla="*/ 3223633 h 5549974"/>
              <a:gd name="connsiteX42" fmla="*/ 4360555 w 4536644"/>
              <a:gd name="connsiteY42" fmla="*/ 3477281 h 5549974"/>
              <a:gd name="connsiteX43" fmla="*/ 4349470 w 4536644"/>
              <a:gd name="connsiteY43" fmla="*/ 3639984 h 5549974"/>
              <a:gd name="connsiteX44" fmla="*/ 4258709 w 4536644"/>
              <a:gd name="connsiteY44" fmla="*/ 5278921 h 5549974"/>
              <a:gd name="connsiteX45" fmla="*/ 4264007 w 4536644"/>
              <a:gd name="connsiteY45" fmla="*/ 5315626 h 5549974"/>
              <a:gd name="connsiteX46" fmla="*/ 4267541 w 4536644"/>
              <a:gd name="connsiteY46" fmla="*/ 5350090 h 5549974"/>
              <a:gd name="connsiteX47" fmla="*/ 4270373 w 4536644"/>
              <a:gd name="connsiteY47" fmla="*/ 5450399 h 5549974"/>
              <a:gd name="connsiteX48" fmla="*/ 4251816 w 4536644"/>
              <a:gd name="connsiteY48" fmla="*/ 5484804 h 5549974"/>
              <a:gd name="connsiteX49" fmla="*/ 4247164 w 4536644"/>
              <a:gd name="connsiteY49" fmla="*/ 5487504 h 5549974"/>
              <a:gd name="connsiteX50" fmla="*/ 4243707 w 4536644"/>
              <a:gd name="connsiteY50" fmla="*/ 5549951 h 5549974"/>
              <a:gd name="connsiteX51" fmla="*/ 310344 w 4536644"/>
              <a:gd name="connsiteY51" fmla="*/ 5297261 h 5549974"/>
              <a:gd name="connsiteX52" fmla="*/ 0 w 4536644"/>
              <a:gd name="connsiteY52" fmla="*/ 5280167 h 5549974"/>
              <a:gd name="connsiteX53" fmla="*/ 78736 w 4536644"/>
              <a:gd name="connsiteY53" fmla="*/ 3839310 h 5549974"/>
              <a:gd name="connsiteX54" fmla="*/ 303426 w 4536644"/>
              <a:gd name="connsiteY54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3163 w 4536644"/>
              <a:gd name="connsiteY28" fmla="*/ 1664103 h 5549974"/>
              <a:gd name="connsiteX29" fmla="*/ 4467096 w 4536644"/>
              <a:gd name="connsiteY29" fmla="*/ 1700268 h 5549974"/>
              <a:gd name="connsiteX30" fmla="*/ 4455626 w 4536644"/>
              <a:gd name="connsiteY30" fmla="*/ 1735163 h 5549974"/>
              <a:gd name="connsiteX31" fmla="*/ 4453566 w 4536644"/>
              <a:gd name="connsiteY31" fmla="*/ 1735289 h 5549974"/>
              <a:gd name="connsiteX32" fmla="*/ 4445068 w 4536644"/>
              <a:gd name="connsiteY32" fmla="*/ 1887374 h 5549974"/>
              <a:gd name="connsiteX33" fmla="*/ 4453759 w 4536644"/>
              <a:gd name="connsiteY33" fmla="*/ 1911536 h 5549974"/>
              <a:gd name="connsiteX34" fmla="*/ 4456037 w 4536644"/>
              <a:gd name="connsiteY34" fmla="*/ 1961755 h 5549974"/>
              <a:gd name="connsiteX35" fmla="*/ 4445574 w 4536644"/>
              <a:gd name="connsiteY35" fmla="*/ 2040142 h 5549974"/>
              <a:gd name="connsiteX36" fmla="*/ 4448839 w 4536644"/>
              <a:gd name="connsiteY36" fmla="*/ 2044087 h 5549974"/>
              <a:gd name="connsiteX37" fmla="*/ 4451680 w 4536644"/>
              <a:gd name="connsiteY37" fmla="*/ 2056904 h 5549974"/>
              <a:gd name="connsiteX38" fmla="*/ 4436755 w 4536644"/>
              <a:gd name="connsiteY38" fmla="*/ 2117719 h 5549974"/>
              <a:gd name="connsiteX39" fmla="*/ 4429424 w 4536644"/>
              <a:gd name="connsiteY39" fmla="*/ 2167300 h 5549974"/>
              <a:gd name="connsiteX40" fmla="*/ 4373341 w 4536644"/>
              <a:gd name="connsiteY40" fmla="*/ 3223633 h 5549974"/>
              <a:gd name="connsiteX41" fmla="*/ 4360555 w 4536644"/>
              <a:gd name="connsiteY41" fmla="*/ 3477281 h 5549974"/>
              <a:gd name="connsiteX42" fmla="*/ 4349470 w 4536644"/>
              <a:gd name="connsiteY42" fmla="*/ 3639984 h 5549974"/>
              <a:gd name="connsiteX43" fmla="*/ 4258709 w 4536644"/>
              <a:gd name="connsiteY43" fmla="*/ 5278921 h 5549974"/>
              <a:gd name="connsiteX44" fmla="*/ 4264007 w 4536644"/>
              <a:gd name="connsiteY44" fmla="*/ 5315626 h 5549974"/>
              <a:gd name="connsiteX45" fmla="*/ 4267541 w 4536644"/>
              <a:gd name="connsiteY45" fmla="*/ 5350090 h 5549974"/>
              <a:gd name="connsiteX46" fmla="*/ 4270373 w 4536644"/>
              <a:gd name="connsiteY46" fmla="*/ 5450399 h 5549974"/>
              <a:gd name="connsiteX47" fmla="*/ 4251816 w 4536644"/>
              <a:gd name="connsiteY47" fmla="*/ 5484804 h 5549974"/>
              <a:gd name="connsiteX48" fmla="*/ 4247164 w 4536644"/>
              <a:gd name="connsiteY48" fmla="*/ 5487504 h 5549974"/>
              <a:gd name="connsiteX49" fmla="*/ 4243707 w 4536644"/>
              <a:gd name="connsiteY49" fmla="*/ 5549951 h 5549974"/>
              <a:gd name="connsiteX50" fmla="*/ 310344 w 4536644"/>
              <a:gd name="connsiteY50" fmla="*/ 5297261 h 5549974"/>
              <a:gd name="connsiteX51" fmla="*/ 0 w 4536644"/>
              <a:gd name="connsiteY51" fmla="*/ 5280167 h 5549974"/>
              <a:gd name="connsiteX52" fmla="*/ 78736 w 4536644"/>
              <a:gd name="connsiteY52" fmla="*/ 3839310 h 5549974"/>
              <a:gd name="connsiteX53" fmla="*/ 303426 w 4536644"/>
              <a:gd name="connsiteY53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70373 w 4536644"/>
              <a:gd name="connsiteY45" fmla="*/ 5450399 h 5549974"/>
              <a:gd name="connsiteX46" fmla="*/ 4251816 w 4536644"/>
              <a:gd name="connsiteY46" fmla="*/ 5484804 h 5549974"/>
              <a:gd name="connsiteX47" fmla="*/ 4247164 w 4536644"/>
              <a:gd name="connsiteY47" fmla="*/ 5487504 h 5549974"/>
              <a:gd name="connsiteX48" fmla="*/ 4243707 w 4536644"/>
              <a:gd name="connsiteY48" fmla="*/ 5549951 h 5549974"/>
              <a:gd name="connsiteX49" fmla="*/ 310344 w 4536644"/>
              <a:gd name="connsiteY49" fmla="*/ 5297261 h 5549974"/>
              <a:gd name="connsiteX50" fmla="*/ 0 w 4536644"/>
              <a:gd name="connsiteY50" fmla="*/ 5280167 h 5549974"/>
              <a:gd name="connsiteX51" fmla="*/ 78736 w 4536644"/>
              <a:gd name="connsiteY51" fmla="*/ 3839310 h 5549974"/>
              <a:gd name="connsiteX52" fmla="*/ 303426 w 4536644"/>
              <a:gd name="connsiteY52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51816 w 4536644"/>
              <a:gd name="connsiteY45" fmla="*/ 5484804 h 5549974"/>
              <a:gd name="connsiteX46" fmla="*/ 4247164 w 4536644"/>
              <a:gd name="connsiteY46" fmla="*/ 5487504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7541 w 4536644"/>
              <a:gd name="connsiteY44" fmla="*/ 5350090 h 5549974"/>
              <a:gd name="connsiteX45" fmla="*/ 4251816 w 4536644"/>
              <a:gd name="connsiteY45" fmla="*/ 5484804 h 5549974"/>
              <a:gd name="connsiteX46" fmla="*/ 4254764 w 4536644"/>
              <a:gd name="connsiteY46" fmla="*/ 5504211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74"/>
              <a:gd name="connsiteX1" fmla="*/ 3305612 w 4536644"/>
              <a:gd name="connsiteY1" fmla="*/ 171842 h 5549974"/>
              <a:gd name="connsiteX2" fmla="*/ 4507617 w 4536644"/>
              <a:gd name="connsiteY2" fmla="*/ 247374 h 5549974"/>
              <a:gd name="connsiteX3" fmla="*/ 4535496 w 4536644"/>
              <a:gd name="connsiteY3" fmla="*/ 269179 h 5549974"/>
              <a:gd name="connsiteX4" fmla="*/ 4533722 w 4536644"/>
              <a:gd name="connsiteY4" fmla="*/ 300930 h 5549974"/>
              <a:gd name="connsiteX5" fmla="*/ 4536644 w 4536644"/>
              <a:gd name="connsiteY5" fmla="*/ 302647 h 5549974"/>
              <a:gd name="connsiteX6" fmla="*/ 4522216 w 4536644"/>
              <a:gd name="connsiteY6" fmla="*/ 506828 h 5549974"/>
              <a:gd name="connsiteX7" fmla="*/ 4521566 w 4536644"/>
              <a:gd name="connsiteY7" fmla="*/ 553245 h 5549974"/>
              <a:gd name="connsiteX8" fmla="*/ 4518467 w 4536644"/>
              <a:gd name="connsiteY8" fmla="*/ 581709 h 5549974"/>
              <a:gd name="connsiteX9" fmla="*/ 4517798 w 4536644"/>
              <a:gd name="connsiteY9" fmla="*/ 585890 h 5549974"/>
              <a:gd name="connsiteX10" fmla="*/ 4504861 w 4536644"/>
              <a:gd name="connsiteY10" fmla="*/ 817404 h 5549974"/>
              <a:gd name="connsiteX11" fmla="*/ 4506574 w 4536644"/>
              <a:gd name="connsiteY11" fmla="*/ 822238 h 5549974"/>
              <a:gd name="connsiteX12" fmla="*/ 4496585 w 4536644"/>
              <a:gd name="connsiteY12" fmla="*/ 965485 h 5549974"/>
              <a:gd name="connsiteX13" fmla="*/ 4498662 w 4536644"/>
              <a:gd name="connsiteY13" fmla="*/ 966385 h 5549974"/>
              <a:gd name="connsiteX14" fmla="*/ 4502781 w 4536644"/>
              <a:gd name="connsiteY14" fmla="*/ 1002567 h 5549974"/>
              <a:gd name="connsiteX15" fmla="*/ 4497983 w 4536644"/>
              <a:gd name="connsiteY15" fmla="*/ 1101094 h 5549974"/>
              <a:gd name="connsiteX16" fmla="*/ 4497878 w 4536644"/>
              <a:gd name="connsiteY16" fmla="*/ 1159389 h 5549974"/>
              <a:gd name="connsiteX17" fmla="*/ 4502181 w 4536644"/>
              <a:gd name="connsiteY17" fmla="*/ 1180505 h 5549974"/>
              <a:gd name="connsiteX18" fmla="*/ 4514088 w 4536644"/>
              <a:gd name="connsiteY18" fmla="*/ 1263157 h 5549974"/>
              <a:gd name="connsiteX19" fmla="*/ 4516365 w 4536644"/>
              <a:gd name="connsiteY19" fmla="*/ 1313374 h 5549974"/>
              <a:gd name="connsiteX20" fmla="*/ 4515485 w 4536644"/>
              <a:gd name="connsiteY20" fmla="*/ 1347004 h 5549974"/>
              <a:gd name="connsiteX21" fmla="*/ 4505903 w 4536644"/>
              <a:gd name="connsiteY21" fmla="*/ 1391762 h 5549974"/>
              <a:gd name="connsiteX22" fmla="*/ 4509167 w 4536644"/>
              <a:gd name="connsiteY22" fmla="*/ 1395707 h 5549974"/>
              <a:gd name="connsiteX23" fmla="*/ 4512009 w 4536644"/>
              <a:gd name="connsiteY23" fmla="*/ 1408524 h 5549974"/>
              <a:gd name="connsiteX24" fmla="*/ 4497084 w 4536644"/>
              <a:gd name="connsiteY24" fmla="*/ 1469337 h 5549974"/>
              <a:gd name="connsiteX25" fmla="*/ 4486187 w 4536644"/>
              <a:gd name="connsiteY25" fmla="*/ 1543038 h 5549974"/>
              <a:gd name="connsiteX26" fmla="*/ 4481306 w 4536644"/>
              <a:gd name="connsiteY26" fmla="*/ 1553997 h 5549974"/>
              <a:gd name="connsiteX27" fmla="*/ 4466878 w 4536644"/>
              <a:gd name="connsiteY27" fmla="*/ 1626071 h 5549974"/>
              <a:gd name="connsiteX28" fmla="*/ 4467096 w 4536644"/>
              <a:gd name="connsiteY28" fmla="*/ 1700268 h 5549974"/>
              <a:gd name="connsiteX29" fmla="*/ 4455626 w 4536644"/>
              <a:gd name="connsiteY29" fmla="*/ 1735163 h 5549974"/>
              <a:gd name="connsiteX30" fmla="*/ 4453566 w 4536644"/>
              <a:gd name="connsiteY30" fmla="*/ 1735289 h 5549974"/>
              <a:gd name="connsiteX31" fmla="*/ 4445068 w 4536644"/>
              <a:gd name="connsiteY31" fmla="*/ 1887374 h 5549974"/>
              <a:gd name="connsiteX32" fmla="*/ 4453759 w 4536644"/>
              <a:gd name="connsiteY32" fmla="*/ 1911536 h 5549974"/>
              <a:gd name="connsiteX33" fmla="*/ 4456037 w 4536644"/>
              <a:gd name="connsiteY33" fmla="*/ 1961755 h 5549974"/>
              <a:gd name="connsiteX34" fmla="*/ 4445574 w 4536644"/>
              <a:gd name="connsiteY34" fmla="*/ 2040142 h 5549974"/>
              <a:gd name="connsiteX35" fmla="*/ 4448839 w 4536644"/>
              <a:gd name="connsiteY35" fmla="*/ 2044087 h 5549974"/>
              <a:gd name="connsiteX36" fmla="*/ 4451680 w 4536644"/>
              <a:gd name="connsiteY36" fmla="*/ 2056904 h 5549974"/>
              <a:gd name="connsiteX37" fmla="*/ 4436755 w 4536644"/>
              <a:gd name="connsiteY37" fmla="*/ 2117719 h 5549974"/>
              <a:gd name="connsiteX38" fmla="*/ 4429424 w 4536644"/>
              <a:gd name="connsiteY38" fmla="*/ 2167300 h 5549974"/>
              <a:gd name="connsiteX39" fmla="*/ 4373341 w 4536644"/>
              <a:gd name="connsiteY39" fmla="*/ 3223633 h 5549974"/>
              <a:gd name="connsiteX40" fmla="*/ 4360555 w 4536644"/>
              <a:gd name="connsiteY40" fmla="*/ 3477281 h 5549974"/>
              <a:gd name="connsiteX41" fmla="*/ 4349470 w 4536644"/>
              <a:gd name="connsiteY41" fmla="*/ 3639984 h 5549974"/>
              <a:gd name="connsiteX42" fmla="*/ 4258709 w 4536644"/>
              <a:gd name="connsiteY42" fmla="*/ 5278921 h 5549974"/>
              <a:gd name="connsiteX43" fmla="*/ 4264007 w 4536644"/>
              <a:gd name="connsiteY43" fmla="*/ 5315626 h 5549974"/>
              <a:gd name="connsiteX44" fmla="*/ 4262770 w 4536644"/>
              <a:gd name="connsiteY44" fmla="*/ 5383001 h 5549974"/>
              <a:gd name="connsiteX45" fmla="*/ 4251816 w 4536644"/>
              <a:gd name="connsiteY45" fmla="*/ 5484804 h 5549974"/>
              <a:gd name="connsiteX46" fmla="*/ 4254764 w 4536644"/>
              <a:gd name="connsiteY46" fmla="*/ 5504211 h 5549974"/>
              <a:gd name="connsiteX47" fmla="*/ 4243707 w 4536644"/>
              <a:gd name="connsiteY47" fmla="*/ 5549951 h 5549974"/>
              <a:gd name="connsiteX48" fmla="*/ 310344 w 4536644"/>
              <a:gd name="connsiteY48" fmla="*/ 5297261 h 5549974"/>
              <a:gd name="connsiteX49" fmla="*/ 0 w 4536644"/>
              <a:gd name="connsiteY49" fmla="*/ 5280167 h 5549974"/>
              <a:gd name="connsiteX50" fmla="*/ 78736 w 4536644"/>
              <a:gd name="connsiteY50" fmla="*/ 3839310 h 5549974"/>
              <a:gd name="connsiteX51" fmla="*/ 303426 w 4536644"/>
              <a:gd name="connsiteY51" fmla="*/ 0 h 5549974"/>
              <a:gd name="connsiteX0" fmla="*/ 303426 w 4536644"/>
              <a:gd name="connsiteY0" fmla="*/ 0 h 5549951"/>
              <a:gd name="connsiteX1" fmla="*/ 3305612 w 4536644"/>
              <a:gd name="connsiteY1" fmla="*/ 171842 h 5549951"/>
              <a:gd name="connsiteX2" fmla="*/ 4507617 w 4536644"/>
              <a:gd name="connsiteY2" fmla="*/ 247374 h 5549951"/>
              <a:gd name="connsiteX3" fmla="*/ 4535496 w 4536644"/>
              <a:gd name="connsiteY3" fmla="*/ 269179 h 5549951"/>
              <a:gd name="connsiteX4" fmla="*/ 4533722 w 4536644"/>
              <a:gd name="connsiteY4" fmla="*/ 300930 h 5549951"/>
              <a:gd name="connsiteX5" fmla="*/ 4536644 w 4536644"/>
              <a:gd name="connsiteY5" fmla="*/ 302647 h 5549951"/>
              <a:gd name="connsiteX6" fmla="*/ 4522216 w 4536644"/>
              <a:gd name="connsiteY6" fmla="*/ 506828 h 5549951"/>
              <a:gd name="connsiteX7" fmla="*/ 4521566 w 4536644"/>
              <a:gd name="connsiteY7" fmla="*/ 553245 h 5549951"/>
              <a:gd name="connsiteX8" fmla="*/ 4518467 w 4536644"/>
              <a:gd name="connsiteY8" fmla="*/ 581709 h 5549951"/>
              <a:gd name="connsiteX9" fmla="*/ 4517798 w 4536644"/>
              <a:gd name="connsiteY9" fmla="*/ 585890 h 5549951"/>
              <a:gd name="connsiteX10" fmla="*/ 4504861 w 4536644"/>
              <a:gd name="connsiteY10" fmla="*/ 817404 h 5549951"/>
              <a:gd name="connsiteX11" fmla="*/ 4506574 w 4536644"/>
              <a:gd name="connsiteY11" fmla="*/ 822238 h 5549951"/>
              <a:gd name="connsiteX12" fmla="*/ 4496585 w 4536644"/>
              <a:gd name="connsiteY12" fmla="*/ 965485 h 5549951"/>
              <a:gd name="connsiteX13" fmla="*/ 4498662 w 4536644"/>
              <a:gd name="connsiteY13" fmla="*/ 966385 h 5549951"/>
              <a:gd name="connsiteX14" fmla="*/ 4502781 w 4536644"/>
              <a:gd name="connsiteY14" fmla="*/ 1002567 h 5549951"/>
              <a:gd name="connsiteX15" fmla="*/ 4497983 w 4536644"/>
              <a:gd name="connsiteY15" fmla="*/ 1101094 h 5549951"/>
              <a:gd name="connsiteX16" fmla="*/ 4497878 w 4536644"/>
              <a:gd name="connsiteY16" fmla="*/ 1159389 h 5549951"/>
              <a:gd name="connsiteX17" fmla="*/ 4502181 w 4536644"/>
              <a:gd name="connsiteY17" fmla="*/ 1180505 h 5549951"/>
              <a:gd name="connsiteX18" fmla="*/ 4514088 w 4536644"/>
              <a:gd name="connsiteY18" fmla="*/ 1263157 h 5549951"/>
              <a:gd name="connsiteX19" fmla="*/ 4516365 w 4536644"/>
              <a:gd name="connsiteY19" fmla="*/ 1313374 h 5549951"/>
              <a:gd name="connsiteX20" fmla="*/ 4515485 w 4536644"/>
              <a:gd name="connsiteY20" fmla="*/ 1347004 h 5549951"/>
              <a:gd name="connsiteX21" fmla="*/ 4505903 w 4536644"/>
              <a:gd name="connsiteY21" fmla="*/ 1391762 h 5549951"/>
              <a:gd name="connsiteX22" fmla="*/ 4509167 w 4536644"/>
              <a:gd name="connsiteY22" fmla="*/ 1395707 h 5549951"/>
              <a:gd name="connsiteX23" fmla="*/ 4512009 w 4536644"/>
              <a:gd name="connsiteY23" fmla="*/ 1408524 h 5549951"/>
              <a:gd name="connsiteX24" fmla="*/ 4497084 w 4536644"/>
              <a:gd name="connsiteY24" fmla="*/ 1469337 h 5549951"/>
              <a:gd name="connsiteX25" fmla="*/ 4486187 w 4536644"/>
              <a:gd name="connsiteY25" fmla="*/ 1543038 h 5549951"/>
              <a:gd name="connsiteX26" fmla="*/ 4481306 w 4536644"/>
              <a:gd name="connsiteY26" fmla="*/ 1553997 h 5549951"/>
              <a:gd name="connsiteX27" fmla="*/ 4466878 w 4536644"/>
              <a:gd name="connsiteY27" fmla="*/ 1626071 h 5549951"/>
              <a:gd name="connsiteX28" fmla="*/ 4467096 w 4536644"/>
              <a:gd name="connsiteY28" fmla="*/ 1700268 h 5549951"/>
              <a:gd name="connsiteX29" fmla="*/ 4455626 w 4536644"/>
              <a:gd name="connsiteY29" fmla="*/ 1735163 h 5549951"/>
              <a:gd name="connsiteX30" fmla="*/ 4453566 w 4536644"/>
              <a:gd name="connsiteY30" fmla="*/ 1735289 h 5549951"/>
              <a:gd name="connsiteX31" fmla="*/ 4445068 w 4536644"/>
              <a:gd name="connsiteY31" fmla="*/ 1887374 h 5549951"/>
              <a:gd name="connsiteX32" fmla="*/ 4453759 w 4536644"/>
              <a:gd name="connsiteY32" fmla="*/ 1911536 h 5549951"/>
              <a:gd name="connsiteX33" fmla="*/ 4456037 w 4536644"/>
              <a:gd name="connsiteY33" fmla="*/ 1961755 h 5549951"/>
              <a:gd name="connsiteX34" fmla="*/ 4445574 w 4536644"/>
              <a:gd name="connsiteY34" fmla="*/ 2040142 h 5549951"/>
              <a:gd name="connsiteX35" fmla="*/ 4448839 w 4536644"/>
              <a:gd name="connsiteY35" fmla="*/ 2044087 h 5549951"/>
              <a:gd name="connsiteX36" fmla="*/ 4451680 w 4536644"/>
              <a:gd name="connsiteY36" fmla="*/ 2056904 h 5549951"/>
              <a:gd name="connsiteX37" fmla="*/ 4436755 w 4536644"/>
              <a:gd name="connsiteY37" fmla="*/ 2117719 h 5549951"/>
              <a:gd name="connsiteX38" fmla="*/ 4429424 w 4536644"/>
              <a:gd name="connsiteY38" fmla="*/ 2167300 h 5549951"/>
              <a:gd name="connsiteX39" fmla="*/ 4373341 w 4536644"/>
              <a:gd name="connsiteY39" fmla="*/ 3223633 h 5549951"/>
              <a:gd name="connsiteX40" fmla="*/ 4360555 w 4536644"/>
              <a:gd name="connsiteY40" fmla="*/ 3477281 h 5549951"/>
              <a:gd name="connsiteX41" fmla="*/ 4349470 w 4536644"/>
              <a:gd name="connsiteY41" fmla="*/ 3639984 h 5549951"/>
              <a:gd name="connsiteX42" fmla="*/ 4258709 w 4536644"/>
              <a:gd name="connsiteY42" fmla="*/ 5278921 h 5549951"/>
              <a:gd name="connsiteX43" fmla="*/ 4264007 w 4536644"/>
              <a:gd name="connsiteY43" fmla="*/ 5315626 h 5549951"/>
              <a:gd name="connsiteX44" fmla="*/ 4262770 w 4536644"/>
              <a:gd name="connsiteY44" fmla="*/ 5383001 h 5549951"/>
              <a:gd name="connsiteX45" fmla="*/ 4251816 w 4536644"/>
              <a:gd name="connsiteY45" fmla="*/ 5484804 h 5549951"/>
              <a:gd name="connsiteX46" fmla="*/ 4254764 w 4536644"/>
              <a:gd name="connsiteY46" fmla="*/ 5504211 h 5549951"/>
              <a:gd name="connsiteX47" fmla="*/ 4243707 w 4536644"/>
              <a:gd name="connsiteY47" fmla="*/ 5549951 h 5549951"/>
              <a:gd name="connsiteX48" fmla="*/ 0 w 4536644"/>
              <a:gd name="connsiteY48" fmla="*/ 5280167 h 5549951"/>
              <a:gd name="connsiteX49" fmla="*/ 78736 w 4536644"/>
              <a:gd name="connsiteY49" fmla="*/ 3839310 h 5549951"/>
              <a:gd name="connsiteX50" fmla="*/ 303426 w 4536644"/>
              <a:gd name="connsiteY50" fmla="*/ 0 h 5549951"/>
              <a:gd name="connsiteX0" fmla="*/ 303426 w 4536644"/>
              <a:gd name="connsiteY0" fmla="*/ 0 h 5549951"/>
              <a:gd name="connsiteX1" fmla="*/ 3305612 w 4536644"/>
              <a:gd name="connsiteY1" fmla="*/ 171842 h 5549951"/>
              <a:gd name="connsiteX2" fmla="*/ 4507617 w 4536644"/>
              <a:gd name="connsiteY2" fmla="*/ 247374 h 5549951"/>
              <a:gd name="connsiteX3" fmla="*/ 4535496 w 4536644"/>
              <a:gd name="connsiteY3" fmla="*/ 269179 h 5549951"/>
              <a:gd name="connsiteX4" fmla="*/ 4533722 w 4536644"/>
              <a:gd name="connsiteY4" fmla="*/ 300930 h 5549951"/>
              <a:gd name="connsiteX5" fmla="*/ 4536644 w 4536644"/>
              <a:gd name="connsiteY5" fmla="*/ 302647 h 5549951"/>
              <a:gd name="connsiteX6" fmla="*/ 4522216 w 4536644"/>
              <a:gd name="connsiteY6" fmla="*/ 506828 h 5549951"/>
              <a:gd name="connsiteX7" fmla="*/ 4521566 w 4536644"/>
              <a:gd name="connsiteY7" fmla="*/ 553245 h 5549951"/>
              <a:gd name="connsiteX8" fmla="*/ 4518467 w 4536644"/>
              <a:gd name="connsiteY8" fmla="*/ 581709 h 5549951"/>
              <a:gd name="connsiteX9" fmla="*/ 4517798 w 4536644"/>
              <a:gd name="connsiteY9" fmla="*/ 585890 h 5549951"/>
              <a:gd name="connsiteX10" fmla="*/ 4504861 w 4536644"/>
              <a:gd name="connsiteY10" fmla="*/ 817404 h 5549951"/>
              <a:gd name="connsiteX11" fmla="*/ 4506574 w 4536644"/>
              <a:gd name="connsiteY11" fmla="*/ 822238 h 5549951"/>
              <a:gd name="connsiteX12" fmla="*/ 4496585 w 4536644"/>
              <a:gd name="connsiteY12" fmla="*/ 965485 h 5549951"/>
              <a:gd name="connsiteX13" fmla="*/ 4498662 w 4536644"/>
              <a:gd name="connsiteY13" fmla="*/ 966385 h 5549951"/>
              <a:gd name="connsiteX14" fmla="*/ 4502781 w 4536644"/>
              <a:gd name="connsiteY14" fmla="*/ 1002567 h 5549951"/>
              <a:gd name="connsiteX15" fmla="*/ 4497983 w 4536644"/>
              <a:gd name="connsiteY15" fmla="*/ 1101094 h 5549951"/>
              <a:gd name="connsiteX16" fmla="*/ 4497878 w 4536644"/>
              <a:gd name="connsiteY16" fmla="*/ 1159389 h 5549951"/>
              <a:gd name="connsiteX17" fmla="*/ 4502181 w 4536644"/>
              <a:gd name="connsiteY17" fmla="*/ 1180505 h 5549951"/>
              <a:gd name="connsiteX18" fmla="*/ 4514088 w 4536644"/>
              <a:gd name="connsiteY18" fmla="*/ 1263157 h 5549951"/>
              <a:gd name="connsiteX19" fmla="*/ 4516365 w 4536644"/>
              <a:gd name="connsiteY19" fmla="*/ 1313374 h 5549951"/>
              <a:gd name="connsiteX20" fmla="*/ 4515485 w 4536644"/>
              <a:gd name="connsiteY20" fmla="*/ 1347004 h 5549951"/>
              <a:gd name="connsiteX21" fmla="*/ 4505903 w 4536644"/>
              <a:gd name="connsiteY21" fmla="*/ 1391762 h 5549951"/>
              <a:gd name="connsiteX22" fmla="*/ 4509167 w 4536644"/>
              <a:gd name="connsiteY22" fmla="*/ 1395707 h 5549951"/>
              <a:gd name="connsiteX23" fmla="*/ 4512009 w 4536644"/>
              <a:gd name="connsiteY23" fmla="*/ 1408524 h 5549951"/>
              <a:gd name="connsiteX24" fmla="*/ 4497084 w 4536644"/>
              <a:gd name="connsiteY24" fmla="*/ 1469337 h 5549951"/>
              <a:gd name="connsiteX25" fmla="*/ 4486187 w 4536644"/>
              <a:gd name="connsiteY25" fmla="*/ 1543038 h 5549951"/>
              <a:gd name="connsiteX26" fmla="*/ 4481306 w 4536644"/>
              <a:gd name="connsiteY26" fmla="*/ 1553997 h 5549951"/>
              <a:gd name="connsiteX27" fmla="*/ 4466878 w 4536644"/>
              <a:gd name="connsiteY27" fmla="*/ 1626071 h 5549951"/>
              <a:gd name="connsiteX28" fmla="*/ 4467096 w 4536644"/>
              <a:gd name="connsiteY28" fmla="*/ 1700268 h 5549951"/>
              <a:gd name="connsiteX29" fmla="*/ 4455626 w 4536644"/>
              <a:gd name="connsiteY29" fmla="*/ 1735163 h 5549951"/>
              <a:gd name="connsiteX30" fmla="*/ 4453566 w 4536644"/>
              <a:gd name="connsiteY30" fmla="*/ 1735289 h 5549951"/>
              <a:gd name="connsiteX31" fmla="*/ 4445068 w 4536644"/>
              <a:gd name="connsiteY31" fmla="*/ 1887374 h 5549951"/>
              <a:gd name="connsiteX32" fmla="*/ 4453759 w 4536644"/>
              <a:gd name="connsiteY32" fmla="*/ 1911536 h 5549951"/>
              <a:gd name="connsiteX33" fmla="*/ 4456037 w 4536644"/>
              <a:gd name="connsiteY33" fmla="*/ 1961755 h 5549951"/>
              <a:gd name="connsiteX34" fmla="*/ 4445574 w 4536644"/>
              <a:gd name="connsiteY34" fmla="*/ 2040142 h 5549951"/>
              <a:gd name="connsiteX35" fmla="*/ 4448839 w 4536644"/>
              <a:gd name="connsiteY35" fmla="*/ 2044087 h 5549951"/>
              <a:gd name="connsiteX36" fmla="*/ 4451680 w 4536644"/>
              <a:gd name="connsiteY36" fmla="*/ 2056904 h 5549951"/>
              <a:gd name="connsiteX37" fmla="*/ 4436755 w 4536644"/>
              <a:gd name="connsiteY37" fmla="*/ 2117719 h 5549951"/>
              <a:gd name="connsiteX38" fmla="*/ 4429424 w 4536644"/>
              <a:gd name="connsiteY38" fmla="*/ 2167300 h 5549951"/>
              <a:gd name="connsiteX39" fmla="*/ 4373341 w 4536644"/>
              <a:gd name="connsiteY39" fmla="*/ 3223633 h 5549951"/>
              <a:gd name="connsiteX40" fmla="*/ 4360555 w 4536644"/>
              <a:gd name="connsiteY40" fmla="*/ 3477281 h 5549951"/>
              <a:gd name="connsiteX41" fmla="*/ 4349470 w 4536644"/>
              <a:gd name="connsiteY41" fmla="*/ 3639984 h 5549951"/>
              <a:gd name="connsiteX42" fmla="*/ 4258709 w 4536644"/>
              <a:gd name="connsiteY42" fmla="*/ 5278921 h 5549951"/>
              <a:gd name="connsiteX43" fmla="*/ 4264007 w 4536644"/>
              <a:gd name="connsiteY43" fmla="*/ 5315626 h 5549951"/>
              <a:gd name="connsiteX44" fmla="*/ 4262770 w 4536644"/>
              <a:gd name="connsiteY44" fmla="*/ 5383001 h 5549951"/>
              <a:gd name="connsiteX45" fmla="*/ 4251816 w 4536644"/>
              <a:gd name="connsiteY45" fmla="*/ 5484804 h 5549951"/>
              <a:gd name="connsiteX46" fmla="*/ 4254764 w 4536644"/>
              <a:gd name="connsiteY46" fmla="*/ 5504211 h 5549951"/>
              <a:gd name="connsiteX47" fmla="*/ 4243707 w 4536644"/>
              <a:gd name="connsiteY47" fmla="*/ 5549951 h 5549951"/>
              <a:gd name="connsiteX48" fmla="*/ 0 w 4536644"/>
              <a:gd name="connsiteY48" fmla="*/ 5280167 h 5549951"/>
              <a:gd name="connsiteX49" fmla="*/ 78736 w 4536644"/>
              <a:gd name="connsiteY49" fmla="*/ 3839310 h 5549951"/>
              <a:gd name="connsiteX50" fmla="*/ 303426 w 4536644"/>
              <a:gd name="connsiteY50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362461 w 4538550"/>
              <a:gd name="connsiteY40" fmla="*/ 3477281 h 5549951"/>
              <a:gd name="connsiteX41" fmla="*/ 4351376 w 4538550"/>
              <a:gd name="connsiteY41" fmla="*/ 3639984 h 5549951"/>
              <a:gd name="connsiteX42" fmla="*/ 4260615 w 4538550"/>
              <a:gd name="connsiteY42" fmla="*/ 5278921 h 5549951"/>
              <a:gd name="connsiteX43" fmla="*/ 4265913 w 4538550"/>
              <a:gd name="connsiteY43" fmla="*/ 5315626 h 5549951"/>
              <a:gd name="connsiteX44" fmla="*/ 4264676 w 4538550"/>
              <a:gd name="connsiteY44" fmla="*/ 5383001 h 5549951"/>
              <a:gd name="connsiteX45" fmla="*/ 4253722 w 4538550"/>
              <a:gd name="connsiteY45" fmla="*/ 5484804 h 5549951"/>
              <a:gd name="connsiteX46" fmla="*/ 4256670 w 4538550"/>
              <a:gd name="connsiteY46" fmla="*/ 5504211 h 5549951"/>
              <a:gd name="connsiteX47" fmla="*/ 4245613 w 4538550"/>
              <a:gd name="connsiteY47" fmla="*/ 5549951 h 5549951"/>
              <a:gd name="connsiteX48" fmla="*/ 0 w 4538550"/>
              <a:gd name="connsiteY48" fmla="*/ 5297070 h 5549951"/>
              <a:gd name="connsiteX49" fmla="*/ 80642 w 4538550"/>
              <a:gd name="connsiteY49" fmla="*/ 3839310 h 5549951"/>
              <a:gd name="connsiteX50" fmla="*/ 305332 w 4538550"/>
              <a:gd name="connsiteY50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362461 w 4538550"/>
              <a:gd name="connsiteY40" fmla="*/ 3477281 h 5549951"/>
              <a:gd name="connsiteX41" fmla="*/ 4260615 w 4538550"/>
              <a:gd name="connsiteY41" fmla="*/ 5278921 h 5549951"/>
              <a:gd name="connsiteX42" fmla="*/ 4265913 w 4538550"/>
              <a:gd name="connsiteY42" fmla="*/ 5315626 h 5549951"/>
              <a:gd name="connsiteX43" fmla="*/ 4264676 w 4538550"/>
              <a:gd name="connsiteY43" fmla="*/ 5383001 h 5549951"/>
              <a:gd name="connsiteX44" fmla="*/ 4253722 w 4538550"/>
              <a:gd name="connsiteY44" fmla="*/ 5484804 h 5549951"/>
              <a:gd name="connsiteX45" fmla="*/ 4256670 w 4538550"/>
              <a:gd name="connsiteY45" fmla="*/ 5504211 h 5549951"/>
              <a:gd name="connsiteX46" fmla="*/ 4245613 w 4538550"/>
              <a:gd name="connsiteY46" fmla="*/ 5549951 h 5549951"/>
              <a:gd name="connsiteX47" fmla="*/ 0 w 4538550"/>
              <a:gd name="connsiteY47" fmla="*/ 5297070 h 5549951"/>
              <a:gd name="connsiteX48" fmla="*/ 80642 w 4538550"/>
              <a:gd name="connsiteY48" fmla="*/ 3839310 h 5549951"/>
              <a:gd name="connsiteX49" fmla="*/ 305332 w 4538550"/>
              <a:gd name="connsiteY49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375247 w 4538550"/>
              <a:gd name="connsiteY39" fmla="*/ 3223633 h 5549951"/>
              <a:gd name="connsiteX40" fmla="*/ 4260615 w 4538550"/>
              <a:gd name="connsiteY40" fmla="*/ 5278921 h 5549951"/>
              <a:gd name="connsiteX41" fmla="*/ 4265913 w 4538550"/>
              <a:gd name="connsiteY41" fmla="*/ 5315626 h 5549951"/>
              <a:gd name="connsiteX42" fmla="*/ 4264676 w 4538550"/>
              <a:gd name="connsiteY42" fmla="*/ 5383001 h 5549951"/>
              <a:gd name="connsiteX43" fmla="*/ 4253722 w 4538550"/>
              <a:gd name="connsiteY43" fmla="*/ 5484804 h 5549951"/>
              <a:gd name="connsiteX44" fmla="*/ 4256670 w 4538550"/>
              <a:gd name="connsiteY44" fmla="*/ 5504211 h 5549951"/>
              <a:gd name="connsiteX45" fmla="*/ 4245613 w 4538550"/>
              <a:gd name="connsiteY45" fmla="*/ 5549951 h 5549951"/>
              <a:gd name="connsiteX46" fmla="*/ 0 w 4538550"/>
              <a:gd name="connsiteY46" fmla="*/ 5297070 h 5549951"/>
              <a:gd name="connsiteX47" fmla="*/ 80642 w 4538550"/>
              <a:gd name="connsiteY47" fmla="*/ 3839310 h 5549951"/>
              <a:gd name="connsiteX48" fmla="*/ 305332 w 4538550"/>
              <a:gd name="connsiteY48" fmla="*/ 0 h 5549951"/>
              <a:gd name="connsiteX0" fmla="*/ 305332 w 4538550"/>
              <a:gd name="connsiteY0" fmla="*/ 0 h 5549951"/>
              <a:gd name="connsiteX1" fmla="*/ 3307518 w 4538550"/>
              <a:gd name="connsiteY1" fmla="*/ 171842 h 5549951"/>
              <a:gd name="connsiteX2" fmla="*/ 4509523 w 4538550"/>
              <a:gd name="connsiteY2" fmla="*/ 247374 h 5549951"/>
              <a:gd name="connsiteX3" fmla="*/ 4537402 w 4538550"/>
              <a:gd name="connsiteY3" fmla="*/ 269179 h 5549951"/>
              <a:gd name="connsiteX4" fmla="*/ 4535628 w 4538550"/>
              <a:gd name="connsiteY4" fmla="*/ 300930 h 5549951"/>
              <a:gd name="connsiteX5" fmla="*/ 4538550 w 4538550"/>
              <a:gd name="connsiteY5" fmla="*/ 302647 h 5549951"/>
              <a:gd name="connsiteX6" fmla="*/ 4524122 w 4538550"/>
              <a:gd name="connsiteY6" fmla="*/ 506828 h 5549951"/>
              <a:gd name="connsiteX7" fmla="*/ 4523472 w 4538550"/>
              <a:gd name="connsiteY7" fmla="*/ 553245 h 5549951"/>
              <a:gd name="connsiteX8" fmla="*/ 4520373 w 4538550"/>
              <a:gd name="connsiteY8" fmla="*/ 581709 h 5549951"/>
              <a:gd name="connsiteX9" fmla="*/ 4519704 w 4538550"/>
              <a:gd name="connsiteY9" fmla="*/ 585890 h 5549951"/>
              <a:gd name="connsiteX10" fmla="*/ 4506767 w 4538550"/>
              <a:gd name="connsiteY10" fmla="*/ 817404 h 5549951"/>
              <a:gd name="connsiteX11" fmla="*/ 4508480 w 4538550"/>
              <a:gd name="connsiteY11" fmla="*/ 822238 h 5549951"/>
              <a:gd name="connsiteX12" fmla="*/ 4498491 w 4538550"/>
              <a:gd name="connsiteY12" fmla="*/ 965485 h 5549951"/>
              <a:gd name="connsiteX13" fmla="*/ 4500568 w 4538550"/>
              <a:gd name="connsiteY13" fmla="*/ 966385 h 5549951"/>
              <a:gd name="connsiteX14" fmla="*/ 4504687 w 4538550"/>
              <a:gd name="connsiteY14" fmla="*/ 1002567 h 5549951"/>
              <a:gd name="connsiteX15" fmla="*/ 4499889 w 4538550"/>
              <a:gd name="connsiteY15" fmla="*/ 1101094 h 5549951"/>
              <a:gd name="connsiteX16" fmla="*/ 4499784 w 4538550"/>
              <a:gd name="connsiteY16" fmla="*/ 1159389 h 5549951"/>
              <a:gd name="connsiteX17" fmla="*/ 4504087 w 4538550"/>
              <a:gd name="connsiteY17" fmla="*/ 1180505 h 5549951"/>
              <a:gd name="connsiteX18" fmla="*/ 4515994 w 4538550"/>
              <a:gd name="connsiteY18" fmla="*/ 1263157 h 5549951"/>
              <a:gd name="connsiteX19" fmla="*/ 4518271 w 4538550"/>
              <a:gd name="connsiteY19" fmla="*/ 1313374 h 5549951"/>
              <a:gd name="connsiteX20" fmla="*/ 4517391 w 4538550"/>
              <a:gd name="connsiteY20" fmla="*/ 1347004 h 5549951"/>
              <a:gd name="connsiteX21" fmla="*/ 4507809 w 4538550"/>
              <a:gd name="connsiteY21" fmla="*/ 1391762 h 5549951"/>
              <a:gd name="connsiteX22" fmla="*/ 4511073 w 4538550"/>
              <a:gd name="connsiteY22" fmla="*/ 1395707 h 5549951"/>
              <a:gd name="connsiteX23" fmla="*/ 4513915 w 4538550"/>
              <a:gd name="connsiteY23" fmla="*/ 1408524 h 5549951"/>
              <a:gd name="connsiteX24" fmla="*/ 4498990 w 4538550"/>
              <a:gd name="connsiteY24" fmla="*/ 1469337 h 5549951"/>
              <a:gd name="connsiteX25" fmla="*/ 4488093 w 4538550"/>
              <a:gd name="connsiteY25" fmla="*/ 1543038 h 5549951"/>
              <a:gd name="connsiteX26" fmla="*/ 4483212 w 4538550"/>
              <a:gd name="connsiteY26" fmla="*/ 1553997 h 5549951"/>
              <a:gd name="connsiteX27" fmla="*/ 4468784 w 4538550"/>
              <a:gd name="connsiteY27" fmla="*/ 1626071 h 5549951"/>
              <a:gd name="connsiteX28" fmla="*/ 4469002 w 4538550"/>
              <a:gd name="connsiteY28" fmla="*/ 1700268 h 5549951"/>
              <a:gd name="connsiteX29" fmla="*/ 4457532 w 4538550"/>
              <a:gd name="connsiteY29" fmla="*/ 1735163 h 5549951"/>
              <a:gd name="connsiteX30" fmla="*/ 4455472 w 4538550"/>
              <a:gd name="connsiteY30" fmla="*/ 1735289 h 5549951"/>
              <a:gd name="connsiteX31" fmla="*/ 4446974 w 4538550"/>
              <a:gd name="connsiteY31" fmla="*/ 1887374 h 5549951"/>
              <a:gd name="connsiteX32" fmla="*/ 4455665 w 4538550"/>
              <a:gd name="connsiteY32" fmla="*/ 1911536 h 5549951"/>
              <a:gd name="connsiteX33" fmla="*/ 4457943 w 4538550"/>
              <a:gd name="connsiteY33" fmla="*/ 1961755 h 5549951"/>
              <a:gd name="connsiteX34" fmla="*/ 4447480 w 4538550"/>
              <a:gd name="connsiteY34" fmla="*/ 2040142 h 5549951"/>
              <a:gd name="connsiteX35" fmla="*/ 4450745 w 4538550"/>
              <a:gd name="connsiteY35" fmla="*/ 2044087 h 5549951"/>
              <a:gd name="connsiteX36" fmla="*/ 4453586 w 4538550"/>
              <a:gd name="connsiteY36" fmla="*/ 2056904 h 5549951"/>
              <a:gd name="connsiteX37" fmla="*/ 4438661 w 4538550"/>
              <a:gd name="connsiteY37" fmla="*/ 2117719 h 5549951"/>
              <a:gd name="connsiteX38" fmla="*/ 4431330 w 4538550"/>
              <a:gd name="connsiteY38" fmla="*/ 2167300 h 5549951"/>
              <a:gd name="connsiteX39" fmla="*/ 4260615 w 4538550"/>
              <a:gd name="connsiteY39" fmla="*/ 5278921 h 5549951"/>
              <a:gd name="connsiteX40" fmla="*/ 4265913 w 4538550"/>
              <a:gd name="connsiteY40" fmla="*/ 5315626 h 5549951"/>
              <a:gd name="connsiteX41" fmla="*/ 4264676 w 4538550"/>
              <a:gd name="connsiteY41" fmla="*/ 5383001 h 5549951"/>
              <a:gd name="connsiteX42" fmla="*/ 4253722 w 4538550"/>
              <a:gd name="connsiteY42" fmla="*/ 5484804 h 5549951"/>
              <a:gd name="connsiteX43" fmla="*/ 4256670 w 4538550"/>
              <a:gd name="connsiteY43" fmla="*/ 5504211 h 5549951"/>
              <a:gd name="connsiteX44" fmla="*/ 4245613 w 4538550"/>
              <a:gd name="connsiteY44" fmla="*/ 5549951 h 5549951"/>
              <a:gd name="connsiteX45" fmla="*/ 0 w 4538550"/>
              <a:gd name="connsiteY45" fmla="*/ 5297070 h 5549951"/>
              <a:gd name="connsiteX46" fmla="*/ 80642 w 4538550"/>
              <a:gd name="connsiteY46" fmla="*/ 3839310 h 5549951"/>
              <a:gd name="connsiteX47" fmla="*/ 305332 w 4538550"/>
              <a:gd name="connsiteY47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38550" h="5549951">
                <a:moveTo>
                  <a:pt x="305332" y="0"/>
                </a:moveTo>
                <a:cubicBezTo>
                  <a:pt x="630079" y="31218"/>
                  <a:pt x="2669019" y="134017"/>
                  <a:pt x="3307518" y="171842"/>
                </a:cubicBezTo>
                <a:lnTo>
                  <a:pt x="4509523" y="247374"/>
                </a:lnTo>
                <a:lnTo>
                  <a:pt x="4537402" y="269179"/>
                </a:lnTo>
                <a:cubicBezTo>
                  <a:pt x="4536811" y="279763"/>
                  <a:pt x="4536219" y="290346"/>
                  <a:pt x="4535628" y="300930"/>
                </a:cubicBezTo>
                <a:lnTo>
                  <a:pt x="4538550" y="302647"/>
                </a:lnTo>
                <a:cubicBezTo>
                  <a:pt x="4536632" y="336963"/>
                  <a:pt x="4526635" y="465062"/>
                  <a:pt x="4524122" y="506828"/>
                </a:cubicBezTo>
                <a:cubicBezTo>
                  <a:pt x="4523905" y="522300"/>
                  <a:pt x="4523689" y="537773"/>
                  <a:pt x="4523472" y="553245"/>
                </a:cubicBezTo>
                <a:cubicBezTo>
                  <a:pt x="4523201" y="558170"/>
                  <a:pt x="4522107" y="568699"/>
                  <a:pt x="4520373" y="581709"/>
                </a:cubicBezTo>
                <a:lnTo>
                  <a:pt x="4519704" y="585890"/>
                </a:lnTo>
                <a:lnTo>
                  <a:pt x="4506767" y="817404"/>
                </a:lnTo>
                <a:lnTo>
                  <a:pt x="4508480" y="822238"/>
                </a:lnTo>
                <a:cubicBezTo>
                  <a:pt x="4507101" y="846918"/>
                  <a:pt x="4499810" y="941461"/>
                  <a:pt x="4498491" y="965485"/>
                </a:cubicBezTo>
                <a:lnTo>
                  <a:pt x="4500568" y="966385"/>
                </a:lnTo>
                <a:cubicBezTo>
                  <a:pt x="4502009" y="972743"/>
                  <a:pt x="4504800" y="980116"/>
                  <a:pt x="4504687" y="1002567"/>
                </a:cubicBezTo>
                <a:cubicBezTo>
                  <a:pt x="4493849" y="1029868"/>
                  <a:pt x="4514305" y="1067217"/>
                  <a:pt x="4499889" y="1101094"/>
                </a:cubicBezTo>
                <a:cubicBezTo>
                  <a:pt x="4496162" y="1113552"/>
                  <a:pt x="4494270" y="1152106"/>
                  <a:pt x="4499784" y="1159389"/>
                </a:cubicBezTo>
                <a:cubicBezTo>
                  <a:pt x="4500599" y="1167426"/>
                  <a:pt x="4497942" y="1176807"/>
                  <a:pt x="4504087" y="1180505"/>
                </a:cubicBezTo>
                <a:cubicBezTo>
                  <a:pt x="4506789" y="1197800"/>
                  <a:pt x="4513630" y="1241012"/>
                  <a:pt x="4515994" y="1263157"/>
                </a:cubicBezTo>
                <a:lnTo>
                  <a:pt x="4518271" y="1313374"/>
                </a:lnTo>
                <a:cubicBezTo>
                  <a:pt x="4517978" y="1324584"/>
                  <a:pt x="4517684" y="1335794"/>
                  <a:pt x="4517391" y="1347004"/>
                </a:cubicBezTo>
                <a:cubicBezTo>
                  <a:pt x="4515647" y="1360069"/>
                  <a:pt x="4508862" y="1383645"/>
                  <a:pt x="4507809" y="1391762"/>
                </a:cubicBezTo>
                <a:cubicBezTo>
                  <a:pt x="4509015" y="1392770"/>
                  <a:pt x="4510117" y="1394098"/>
                  <a:pt x="4511073" y="1395707"/>
                </a:cubicBezTo>
                <a:lnTo>
                  <a:pt x="4513915" y="1408524"/>
                </a:lnTo>
                <a:lnTo>
                  <a:pt x="4498990" y="1469337"/>
                </a:lnTo>
                <a:lnTo>
                  <a:pt x="4488093" y="1543038"/>
                </a:lnTo>
                <a:lnTo>
                  <a:pt x="4483212" y="1553997"/>
                </a:lnTo>
                <a:cubicBezTo>
                  <a:pt x="4477121" y="1579288"/>
                  <a:pt x="4480269" y="1610368"/>
                  <a:pt x="4468784" y="1626071"/>
                </a:cubicBezTo>
                <a:cubicBezTo>
                  <a:pt x="4468857" y="1650803"/>
                  <a:pt x="4468929" y="1675536"/>
                  <a:pt x="4469002" y="1700268"/>
                </a:cubicBezTo>
                <a:cubicBezTo>
                  <a:pt x="4454430" y="1697000"/>
                  <a:pt x="4460139" y="1726126"/>
                  <a:pt x="4457532" y="1735163"/>
                </a:cubicBezTo>
                <a:lnTo>
                  <a:pt x="4455472" y="1735289"/>
                </a:lnTo>
                <a:lnTo>
                  <a:pt x="4446974" y="1887374"/>
                </a:lnTo>
                <a:lnTo>
                  <a:pt x="4455665" y="1911536"/>
                </a:lnTo>
                <a:cubicBezTo>
                  <a:pt x="4456424" y="1928276"/>
                  <a:pt x="4457184" y="1945015"/>
                  <a:pt x="4457943" y="1961755"/>
                </a:cubicBezTo>
                <a:cubicBezTo>
                  <a:pt x="4456579" y="1983189"/>
                  <a:pt x="4448680" y="2026420"/>
                  <a:pt x="4447480" y="2040142"/>
                </a:cubicBezTo>
                <a:cubicBezTo>
                  <a:pt x="4448687" y="2041150"/>
                  <a:pt x="4449788" y="2042479"/>
                  <a:pt x="4450745" y="2044087"/>
                </a:cubicBezTo>
                <a:lnTo>
                  <a:pt x="4453586" y="2056904"/>
                </a:lnTo>
                <a:lnTo>
                  <a:pt x="4438661" y="2117719"/>
                </a:lnTo>
                <a:lnTo>
                  <a:pt x="4431330" y="2167300"/>
                </a:lnTo>
                <a:cubicBezTo>
                  <a:pt x="4401656" y="2694167"/>
                  <a:pt x="4288184" y="4754200"/>
                  <a:pt x="4260615" y="5278921"/>
                </a:cubicBezTo>
                <a:lnTo>
                  <a:pt x="4265913" y="5315626"/>
                </a:lnTo>
                <a:cubicBezTo>
                  <a:pt x="4271701" y="5323538"/>
                  <a:pt x="4266708" y="5354805"/>
                  <a:pt x="4264676" y="5383001"/>
                </a:cubicBezTo>
                <a:cubicBezTo>
                  <a:pt x="4262644" y="5411197"/>
                  <a:pt x="4257118" y="5461902"/>
                  <a:pt x="4253722" y="5484804"/>
                </a:cubicBezTo>
                <a:lnTo>
                  <a:pt x="4256670" y="5504211"/>
                </a:lnTo>
                <a:cubicBezTo>
                  <a:pt x="4255518" y="5525026"/>
                  <a:pt x="4249878" y="5526348"/>
                  <a:pt x="4245613" y="5549951"/>
                </a:cubicBezTo>
                <a:lnTo>
                  <a:pt x="0" y="5297070"/>
                </a:lnTo>
                <a:lnTo>
                  <a:pt x="80642" y="3839310"/>
                </a:lnTo>
                <a:lnTo>
                  <a:pt x="305332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building, outdoor, sky, house&#10;&#10;Description automatically generated">
            <a:extLst>
              <a:ext uri="{FF2B5EF4-FFF2-40B4-BE49-F238E27FC236}">
                <a16:creationId xmlns:a16="http://schemas.microsoft.com/office/drawing/2014/main" id="{1F3E6FBF-F3A0-304B-9643-B5F0E1C4D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1365" r="49025"/>
          <a:stretch/>
        </p:blipFill>
        <p:spPr>
          <a:xfrm>
            <a:off x="428577" y="625369"/>
            <a:ext cx="4042068" cy="4805859"/>
          </a:xfrm>
          <a:custGeom>
            <a:avLst/>
            <a:gdLst/>
            <a:ahLst/>
            <a:cxnLst/>
            <a:rect l="l" t="t" r="r" b="b"/>
            <a:pathLst>
              <a:path w="4042068" h="4805859">
                <a:moveTo>
                  <a:pt x="3836975" y="0"/>
                </a:moveTo>
                <a:lnTo>
                  <a:pt x="3896454" y="1273300"/>
                </a:lnTo>
                <a:lnTo>
                  <a:pt x="4042068" y="4627946"/>
                </a:lnTo>
                <a:cubicBezTo>
                  <a:pt x="3747954" y="4631173"/>
                  <a:pt x="1909770" y="4732368"/>
                  <a:pt x="1333629" y="4759166"/>
                </a:cubicBezTo>
                <a:lnTo>
                  <a:pt x="248626" y="4805859"/>
                </a:lnTo>
                <a:lnTo>
                  <a:pt x="221647" y="4789530"/>
                </a:lnTo>
                <a:cubicBezTo>
                  <a:pt x="221220" y="4780285"/>
                  <a:pt x="220794" y="4771040"/>
                  <a:pt x="220367" y="4761795"/>
                </a:cubicBezTo>
                <a:lnTo>
                  <a:pt x="217591" y="4760577"/>
                </a:lnTo>
                <a:cubicBezTo>
                  <a:pt x="216208" y="4730601"/>
                  <a:pt x="213593" y="4618440"/>
                  <a:pt x="212070" y="4581940"/>
                </a:cubicBezTo>
                <a:cubicBezTo>
                  <a:pt x="210866" y="4568485"/>
                  <a:pt x="209660" y="4555030"/>
                  <a:pt x="208456" y="4541575"/>
                </a:cubicBezTo>
                <a:cubicBezTo>
                  <a:pt x="208254" y="4537274"/>
                  <a:pt x="208283" y="4528029"/>
                  <a:pt x="208662" y="4516571"/>
                </a:cubicBezTo>
                <a:lnTo>
                  <a:pt x="208884" y="4512878"/>
                </a:lnTo>
                <a:lnTo>
                  <a:pt x="199554" y="4310647"/>
                </a:lnTo>
                <a:lnTo>
                  <a:pt x="197581" y="4306610"/>
                </a:lnTo>
                <a:cubicBezTo>
                  <a:pt x="196586" y="4285051"/>
                  <a:pt x="194578" y="4202279"/>
                  <a:pt x="193588" y="4181296"/>
                </a:cubicBezTo>
                <a:lnTo>
                  <a:pt x="191644" y="4180708"/>
                </a:lnTo>
                <a:cubicBezTo>
                  <a:pt x="189776" y="4175322"/>
                  <a:pt x="186606" y="4169181"/>
                  <a:pt x="184678" y="4149676"/>
                </a:cubicBezTo>
                <a:cubicBezTo>
                  <a:pt x="191930" y="4124958"/>
                  <a:pt x="170205" y="4094439"/>
                  <a:pt x="180072" y="4063677"/>
                </a:cubicBezTo>
                <a:cubicBezTo>
                  <a:pt x="182289" y="4052512"/>
                  <a:pt x="180500" y="4018859"/>
                  <a:pt x="174895" y="4013050"/>
                </a:cubicBezTo>
                <a:cubicBezTo>
                  <a:pt x="173437" y="4006148"/>
                  <a:pt x="174973" y="3997754"/>
                  <a:pt x="169126" y="3995117"/>
                </a:cubicBezTo>
                <a:cubicBezTo>
                  <a:pt x="165139" y="3980353"/>
                  <a:pt x="155095" y="3943471"/>
                  <a:pt x="150973" y="3924463"/>
                </a:cubicBezTo>
                <a:lnTo>
                  <a:pt x="144389" y="3881073"/>
                </a:lnTo>
                <a:cubicBezTo>
                  <a:pt x="143639" y="3871312"/>
                  <a:pt x="142888" y="3861551"/>
                  <a:pt x="142138" y="3851790"/>
                </a:cubicBezTo>
                <a:cubicBezTo>
                  <a:pt x="142521" y="3840282"/>
                  <a:pt x="146475" y="3819178"/>
                  <a:pt x="146686" y="3812031"/>
                </a:cubicBezTo>
                <a:cubicBezTo>
                  <a:pt x="145513" y="3811269"/>
                  <a:pt x="144404" y="3810219"/>
                  <a:pt x="143401" y="3808911"/>
                </a:cubicBezTo>
                <a:lnTo>
                  <a:pt x="139693" y="3798047"/>
                </a:lnTo>
                <a:lnTo>
                  <a:pt x="147582" y="3743849"/>
                </a:lnTo>
                <a:lnTo>
                  <a:pt x="150692" y="3678837"/>
                </a:lnTo>
                <a:lnTo>
                  <a:pt x="154079" y="3668866"/>
                </a:lnTo>
                <a:cubicBezTo>
                  <a:pt x="157256" y="3646337"/>
                  <a:pt x="151622" y="3619644"/>
                  <a:pt x="160504" y="3604937"/>
                </a:cubicBezTo>
                <a:cubicBezTo>
                  <a:pt x="158202" y="3583469"/>
                  <a:pt x="155901" y="3562000"/>
                  <a:pt x="153599" y="3540532"/>
                </a:cubicBezTo>
                <a:cubicBezTo>
                  <a:pt x="166965" y="3542008"/>
                  <a:pt x="159211" y="3517252"/>
                  <a:pt x="160732" y="3509161"/>
                </a:cubicBezTo>
                <a:lnTo>
                  <a:pt x="162569" y="3508859"/>
                </a:lnTo>
                <a:lnTo>
                  <a:pt x="156439" y="3376011"/>
                </a:lnTo>
                <a:lnTo>
                  <a:pt x="146459" y="3355843"/>
                </a:lnTo>
                <a:cubicBezTo>
                  <a:pt x="144264" y="3341378"/>
                  <a:pt x="142069" y="3326915"/>
                  <a:pt x="139875" y="3312451"/>
                </a:cubicBezTo>
                <a:cubicBezTo>
                  <a:pt x="139160" y="3293712"/>
                  <a:pt x="142336" y="3255437"/>
                  <a:pt x="142172" y="3243410"/>
                </a:cubicBezTo>
                <a:cubicBezTo>
                  <a:pt x="140998" y="3242648"/>
                  <a:pt x="139890" y="3241597"/>
                  <a:pt x="138887" y="3240290"/>
                </a:cubicBezTo>
                <a:lnTo>
                  <a:pt x="135179" y="3229426"/>
                </a:lnTo>
                <a:lnTo>
                  <a:pt x="143068" y="3175227"/>
                </a:lnTo>
                <a:lnTo>
                  <a:pt x="145160" y="3131491"/>
                </a:lnTo>
                <a:cubicBezTo>
                  <a:pt x="124137" y="2671243"/>
                  <a:pt x="39648" y="871924"/>
                  <a:pt x="16931" y="413736"/>
                </a:cubicBezTo>
                <a:lnTo>
                  <a:pt x="8860" y="382360"/>
                </a:lnTo>
                <a:cubicBezTo>
                  <a:pt x="2952" y="376031"/>
                  <a:pt x="4604" y="348416"/>
                  <a:pt x="3877" y="323743"/>
                </a:cubicBezTo>
                <a:cubicBezTo>
                  <a:pt x="3150" y="299071"/>
                  <a:pt x="3522" y="254528"/>
                  <a:pt x="4497" y="234325"/>
                </a:cubicBezTo>
                <a:lnTo>
                  <a:pt x="98" y="217749"/>
                </a:lnTo>
                <a:cubicBezTo>
                  <a:pt x="-751" y="199568"/>
                  <a:pt x="4189" y="197893"/>
                  <a:pt x="5880" y="177001"/>
                </a:cubicBezTo>
                <a:close/>
              </a:path>
            </a:pathLst>
          </a:custGeom>
        </p:spPr>
      </p:pic>
      <p:sp>
        <p:nvSpPr>
          <p:cNvPr id="112" name="Freeform: Shape 52">
            <a:extLst>
              <a:ext uri="{FF2B5EF4-FFF2-40B4-BE49-F238E27FC236}">
                <a16:creationId xmlns:a16="http://schemas.microsoft.com/office/drawing/2014/main" id="{521FB38A-05DA-4523-8599-55AFEB594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98846">
            <a:off x="9265737" y="-1792"/>
            <a:ext cx="2717916" cy="2684878"/>
          </a:xfrm>
          <a:custGeom>
            <a:avLst/>
            <a:gdLst>
              <a:gd name="connsiteX0" fmla="*/ 265584 w 2748692"/>
              <a:gd name="connsiteY0" fmla="*/ 0 h 2700430"/>
              <a:gd name="connsiteX1" fmla="*/ 2748692 w 2748692"/>
              <a:gd name="connsiteY1" fmla="*/ 0 h 2700430"/>
              <a:gd name="connsiteX2" fmla="*/ 2453857 w 2748692"/>
              <a:gd name="connsiteY2" fmla="*/ 2700430 h 2700430"/>
              <a:gd name="connsiteX3" fmla="*/ 0 w 2748692"/>
              <a:gd name="connsiteY3" fmla="*/ 2432515 h 270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8692" h="2700430">
                <a:moveTo>
                  <a:pt x="265584" y="0"/>
                </a:moveTo>
                <a:lnTo>
                  <a:pt x="2748692" y="0"/>
                </a:lnTo>
                <a:lnTo>
                  <a:pt x="2453857" y="2700430"/>
                </a:lnTo>
                <a:lnTo>
                  <a:pt x="0" y="24325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: Shape 54">
            <a:extLst>
              <a:ext uri="{FF2B5EF4-FFF2-40B4-BE49-F238E27FC236}">
                <a16:creationId xmlns:a16="http://schemas.microsoft.com/office/drawing/2014/main" id="{1E9389D9-13B0-4B73-BBB1-F6C449414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98846">
            <a:off x="9400290" y="-7060"/>
            <a:ext cx="2488324" cy="2563940"/>
          </a:xfrm>
          <a:custGeom>
            <a:avLst/>
            <a:gdLst>
              <a:gd name="connsiteX0" fmla="*/ 244641 w 2488324"/>
              <a:gd name="connsiteY0" fmla="*/ 0 h 2563940"/>
              <a:gd name="connsiteX1" fmla="*/ 2487951 w 2488324"/>
              <a:gd name="connsiteY1" fmla="*/ 0 h 2563940"/>
              <a:gd name="connsiteX2" fmla="*/ 2488324 w 2488324"/>
              <a:gd name="connsiteY2" fmla="*/ 3980 h 2563940"/>
              <a:gd name="connsiteX3" fmla="*/ 2468234 w 2488324"/>
              <a:gd name="connsiteY3" fmla="*/ 125578 h 2563940"/>
              <a:gd name="connsiteX4" fmla="*/ 2455645 w 2488324"/>
              <a:gd name="connsiteY4" fmla="*/ 185584 h 2563940"/>
              <a:gd name="connsiteX5" fmla="*/ 2425748 w 2488324"/>
              <a:gd name="connsiteY5" fmla="*/ 421886 h 2563940"/>
              <a:gd name="connsiteX6" fmla="*/ 2194264 w 2488324"/>
              <a:gd name="connsiteY6" fmla="*/ 2563940 h 2563940"/>
              <a:gd name="connsiteX7" fmla="*/ 21033 w 2488324"/>
              <a:gd name="connsiteY7" fmla="*/ 2326664 h 2563940"/>
              <a:gd name="connsiteX8" fmla="*/ 132 w 2488324"/>
              <a:gd name="connsiteY8" fmla="*/ 2300962 h 2563940"/>
              <a:gd name="connsiteX9" fmla="*/ 834 w 2488324"/>
              <a:gd name="connsiteY9" fmla="*/ 2294212 h 2563940"/>
              <a:gd name="connsiteX10" fmla="*/ 1425 w 2488324"/>
              <a:gd name="connsiteY10" fmla="*/ 2260106 h 2563940"/>
              <a:gd name="connsiteX11" fmla="*/ 17403 w 2488324"/>
              <a:gd name="connsiteY11" fmla="*/ 2142390 h 2563940"/>
              <a:gd name="connsiteX12" fmla="*/ 29247 w 2488324"/>
              <a:gd name="connsiteY12" fmla="*/ 2033737 h 2563940"/>
              <a:gd name="connsiteX13" fmla="*/ 35850 w 2488324"/>
              <a:gd name="connsiteY13" fmla="*/ 1892580 h 2563940"/>
              <a:gd name="connsiteX14" fmla="*/ 44409 w 2488324"/>
              <a:gd name="connsiteY14" fmla="*/ 1854176 h 2563940"/>
              <a:gd name="connsiteX15" fmla="*/ 54390 w 2488324"/>
              <a:gd name="connsiteY15" fmla="*/ 1767422 h 2563940"/>
              <a:gd name="connsiteX16" fmla="*/ 71769 w 2488324"/>
              <a:gd name="connsiteY16" fmla="*/ 1599992 h 2563940"/>
              <a:gd name="connsiteX17" fmla="*/ 77186 w 2488324"/>
              <a:gd name="connsiteY17" fmla="*/ 1549563 h 256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88324" h="2563940">
                <a:moveTo>
                  <a:pt x="244641" y="0"/>
                </a:moveTo>
                <a:lnTo>
                  <a:pt x="2487951" y="0"/>
                </a:lnTo>
                <a:lnTo>
                  <a:pt x="2488324" y="3980"/>
                </a:lnTo>
                <a:cubicBezTo>
                  <a:pt x="2485876" y="35273"/>
                  <a:pt x="2472037" y="100825"/>
                  <a:pt x="2468234" y="125578"/>
                </a:cubicBezTo>
                <a:cubicBezTo>
                  <a:pt x="2465091" y="155012"/>
                  <a:pt x="2458788" y="156150"/>
                  <a:pt x="2455645" y="185584"/>
                </a:cubicBezTo>
                <a:cubicBezTo>
                  <a:pt x="2450182" y="236353"/>
                  <a:pt x="2469499" y="14742"/>
                  <a:pt x="2425748" y="421886"/>
                </a:cubicBezTo>
                <a:cubicBezTo>
                  <a:pt x="2348587" y="1135904"/>
                  <a:pt x="2271425" y="1849922"/>
                  <a:pt x="2194264" y="2563940"/>
                </a:cubicBezTo>
                <a:lnTo>
                  <a:pt x="21033" y="2326664"/>
                </a:lnTo>
                <a:cubicBezTo>
                  <a:pt x="8112" y="2325216"/>
                  <a:pt x="-1230" y="2313733"/>
                  <a:pt x="132" y="2300962"/>
                </a:cubicBezTo>
                <a:cubicBezTo>
                  <a:pt x="366" y="2298712"/>
                  <a:pt x="599" y="2296462"/>
                  <a:pt x="834" y="2294212"/>
                </a:cubicBezTo>
                <a:lnTo>
                  <a:pt x="1425" y="2260106"/>
                </a:lnTo>
                <a:lnTo>
                  <a:pt x="17403" y="2142390"/>
                </a:lnTo>
                <a:cubicBezTo>
                  <a:pt x="21463" y="2105149"/>
                  <a:pt x="25187" y="2070977"/>
                  <a:pt x="29247" y="2033737"/>
                </a:cubicBezTo>
                <a:cubicBezTo>
                  <a:pt x="38625" y="1996415"/>
                  <a:pt x="27723" y="1945190"/>
                  <a:pt x="35850" y="1892580"/>
                </a:cubicBezTo>
                <a:lnTo>
                  <a:pt x="44409" y="1854176"/>
                </a:lnTo>
                <a:cubicBezTo>
                  <a:pt x="47736" y="1825258"/>
                  <a:pt x="51064" y="1796340"/>
                  <a:pt x="54390" y="1767422"/>
                </a:cubicBezTo>
                <a:cubicBezTo>
                  <a:pt x="62926" y="1683961"/>
                  <a:pt x="63233" y="1683453"/>
                  <a:pt x="71769" y="1599992"/>
                </a:cubicBezTo>
                <a:lnTo>
                  <a:pt x="77186" y="1549563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9C42E-FDA4-414A-B155-E51E774DD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37683" r="26656" b="-1"/>
          <a:stretch/>
        </p:blipFill>
        <p:spPr>
          <a:xfrm>
            <a:off x="9399859" y="-6531"/>
            <a:ext cx="2487552" cy="2564038"/>
          </a:xfrm>
          <a:custGeom>
            <a:avLst/>
            <a:gdLst/>
            <a:ahLst/>
            <a:cxnLst/>
            <a:rect l="l" t="t" r="r" b="b"/>
            <a:pathLst>
              <a:path w="2487552" h="2564038">
                <a:moveTo>
                  <a:pt x="2487178" y="0"/>
                </a:moveTo>
                <a:lnTo>
                  <a:pt x="2487552" y="3979"/>
                </a:lnTo>
                <a:cubicBezTo>
                  <a:pt x="2485114" y="35273"/>
                  <a:pt x="2471297" y="100830"/>
                  <a:pt x="2467503" y="125584"/>
                </a:cubicBezTo>
                <a:cubicBezTo>
                  <a:pt x="2464370" y="155019"/>
                  <a:pt x="2458067" y="156159"/>
                  <a:pt x="2454934" y="185594"/>
                </a:cubicBezTo>
                <a:cubicBezTo>
                  <a:pt x="2449488" y="236365"/>
                  <a:pt x="2468731" y="14748"/>
                  <a:pt x="2425116" y="421906"/>
                </a:cubicBezTo>
                <a:cubicBezTo>
                  <a:pt x="2348195" y="1135950"/>
                  <a:pt x="2271273" y="1849994"/>
                  <a:pt x="2194351" y="2564038"/>
                </a:cubicBezTo>
                <a:lnTo>
                  <a:pt x="21041" y="2327492"/>
                </a:lnTo>
                <a:cubicBezTo>
                  <a:pt x="8120" y="2326048"/>
                  <a:pt x="-1226" y="2314568"/>
                  <a:pt x="131" y="2301797"/>
                </a:cubicBezTo>
                <a:cubicBezTo>
                  <a:pt x="365" y="2299547"/>
                  <a:pt x="597" y="2297297"/>
                  <a:pt x="831" y="2295046"/>
                </a:cubicBezTo>
                <a:lnTo>
                  <a:pt x="1411" y="2260940"/>
                </a:lnTo>
                <a:lnTo>
                  <a:pt x="17349" y="2143219"/>
                </a:lnTo>
                <a:cubicBezTo>
                  <a:pt x="21397" y="2105976"/>
                  <a:pt x="25109" y="2071803"/>
                  <a:pt x="29157" y="2034562"/>
                </a:cubicBezTo>
                <a:cubicBezTo>
                  <a:pt x="38522" y="1997237"/>
                  <a:pt x="27603" y="1946015"/>
                  <a:pt x="35712" y="1893403"/>
                </a:cubicBezTo>
                <a:lnTo>
                  <a:pt x="44258" y="1854996"/>
                </a:lnTo>
                <a:cubicBezTo>
                  <a:pt x="47576" y="1826077"/>
                  <a:pt x="50894" y="1797158"/>
                  <a:pt x="54210" y="1768238"/>
                </a:cubicBezTo>
                <a:cubicBezTo>
                  <a:pt x="62718" y="1684775"/>
                  <a:pt x="63025" y="1684266"/>
                  <a:pt x="71533" y="1600803"/>
                </a:cubicBezTo>
                <a:lnTo>
                  <a:pt x="76933" y="1550372"/>
                </a:lnTo>
                <a:lnTo>
                  <a:pt x="243868" y="75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5E51F4-9DB2-884F-8E87-3CECD5C6E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0051" y="868977"/>
            <a:ext cx="4832521" cy="10484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  <a:t>QUALIFICATIONS</a:t>
            </a:r>
          </a:p>
        </p:txBody>
      </p:sp>
      <p:sp>
        <p:nvSpPr>
          <p:cNvPr id="114" name="Freeform: Shape 56">
            <a:extLst>
              <a:ext uri="{FF2B5EF4-FFF2-40B4-BE49-F238E27FC236}">
                <a16:creationId xmlns:a16="http://schemas.microsoft.com/office/drawing/2014/main" id="{13F08479-211B-48DA-B71E-A4FC1AAFD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565673">
            <a:off x="10300128" y="1846009"/>
            <a:ext cx="444795" cy="1422578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Freeform: Shape 58">
            <a:extLst>
              <a:ext uri="{FF2B5EF4-FFF2-40B4-BE49-F238E27FC236}">
                <a16:creationId xmlns:a16="http://schemas.microsoft.com/office/drawing/2014/main" id="{FEE40181-CB14-4018-A6C6-E8ABEE086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75894" y="4645355"/>
            <a:ext cx="444795" cy="152255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6" name="Group 60">
            <a:extLst>
              <a:ext uri="{FF2B5EF4-FFF2-40B4-BE49-F238E27FC236}">
                <a16:creationId xmlns:a16="http://schemas.microsoft.com/office/drawing/2014/main" id="{7A135EAB-2AB1-4D57-9DB8-606D8AB0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E4AC5D3-591F-4784-B54B-FEFFB10A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049484F-F8F8-4D92-A890-820797845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64">
                <a:extLst>
                  <a:ext uri="{FF2B5EF4-FFF2-40B4-BE49-F238E27FC236}">
                    <a16:creationId xmlns:a16="http://schemas.microsoft.com/office/drawing/2014/main" id="{4EF53FEA-714C-4E38-AD71-4AFB69AA3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9C0FFB2-3B9A-4167-845B-62A23D529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CFBE6106-8818-4A75-B167-C308DD1CD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410899">
            <a:off x="3395649" y="3864516"/>
            <a:ext cx="3168393" cy="2444827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79056A8C-FCF4-4C9F-9A7B-9F9073DD1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010899">
            <a:off x="3863179" y="3620365"/>
            <a:ext cx="2233334" cy="2933129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64258 w 2566941"/>
              <a:gd name="connsiteY17" fmla="*/ 5590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4904 w 2566941"/>
              <a:gd name="connsiteY14" fmla="*/ 455160 h 3420248"/>
              <a:gd name="connsiteX15" fmla="*/ 2566880 w 2566941"/>
              <a:gd name="connsiteY15" fmla="*/ 467958 h 3420248"/>
              <a:gd name="connsiteX16" fmla="*/ 2564258 w 2566941"/>
              <a:gd name="connsiteY16" fmla="*/ 559059 h 3420248"/>
              <a:gd name="connsiteX17" fmla="*/ 2557345 w 2566941"/>
              <a:gd name="connsiteY17" fmla="*/ 630210 h 3420248"/>
              <a:gd name="connsiteX18" fmla="*/ 2552653 w 2566941"/>
              <a:gd name="connsiteY18" fmla="*/ 907912 h 3420248"/>
              <a:gd name="connsiteX19" fmla="*/ 2555388 w 2566941"/>
              <a:gd name="connsiteY19" fmla="*/ 3420248 h 3420248"/>
              <a:gd name="connsiteX20" fmla="*/ 37301 w 2566941"/>
              <a:gd name="connsiteY20" fmla="*/ 3420248 h 3420248"/>
              <a:gd name="connsiteX21" fmla="*/ 10155 w 2566941"/>
              <a:gd name="connsiteY21" fmla="*/ 3393100 h 3420248"/>
              <a:gd name="connsiteX22" fmla="*/ 10115 w 2566941"/>
              <a:gd name="connsiteY22" fmla="*/ 3385186 h 3420248"/>
              <a:gd name="connsiteX23" fmla="*/ 6528 w 2566941"/>
              <a:gd name="connsiteY23" fmla="*/ 3385176 h 3420248"/>
              <a:gd name="connsiteX24" fmla="*/ 6528 w 2566941"/>
              <a:gd name="connsiteY24" fmla="*/ 3073899 h 3420248"/>
              <a:gd name="connsiteX25" fmla="*/ 10083 w 2566941"/>
              <a:gd name="connsiteY25" fmla="*/ 3025648 h 3420248"/>
              <a:gd name="connsiteX0" fmla="*/ 10083 w 2565519"/>
              <a:gd name="connsiteY0" fmla="*/ 3025648 h 3420248"/>
              <a:gd name="connsiteX1" fmla="*/ 7722 w 2565519"/>
              <a:gd name="connsiteY1" fmla="*/ 2971298 h 3420248"/>
              <a:gd name="connsiteX2" fmla="*/ 15061 w 2565519"/>
              <a:gd name="connsiteY2" fmla="*/ 2952290 h 3420248"/>
              <a:gd name="connsiteX3" fmla="*/ 0 w 2565519"/>
              <a:gd name="connsiteY3" fmla="*/ 2893589 h 3420248"/>
              <a:gd name="connsiteX4" fmla="*/ 4999 w 2565519"/>
              <a:gd name="connsiteY4" fmla="*/ 2869588 h 3420248"/>
              <a:gd name="connsiteX5" fmla="*/ 5582 w 2565519"/>
              <a:gd name="connsiteY5" fmla="*/ 2767760 h 3420248"/>
              <a:gd name="connsiteX6" fmla="*/ 4550 w 2565519"/>
              <a:gd name="connsiteY6" fmla="*/ 2571479 h 3420248"/>
              <a:gd name="connsiteX7" fmla="*/ 4448 w 2565519"/>
              <a:gd name="connsiteY7" fmla="*/ 2512336 h 3420248"/>
              <a:gd name="connsiteX8" fmla="*/ 1713 w 2565519"/>
              <a:gd name="connsiteY8" fmla="*/ 0 h 3420248"/>
              <a:gd name="connsiteX9" fmla="*/ 2519800 w 2565519"/>
              <a:gd name="connsiteY9" fmla="*/ 0 h 3420248"/>
              <a:gd name="connsiteX10" fmla="*/ 2546946 w 2565519"/>
              <a:gd name="connsiteY10" fmla="*/ 27148 h 3420248"/>
              <a:gd name="connsiteX11" fmla="*/ 2550576 w 2565519"/>
              <a:gd name="connsiteY11" fmla="*/ 201466 h 3420248"/>
              <a:gd name="connsiteX12" fmla="*/ 2553965 w 2565519"/>
              <a:gd name="connsiteY12" fmla="*/ 281642 h 3420248"/>
              <a:gd name="connsiteX13" fmla="*/ 2557601 w 2565519"/>
              <a:gd name="connsiteY13" fmla="*/ 339557 h 3420248"/>
              <a:gd name="connsiteX14" fmla="*/ 2564904 w 2565519"/>
              <a:gd name="connsiteY14" fmla="*/ 455160 h 3420248"/>
              <a:gd name="connsiteX15" fmla="*/ 2564258 w 2565519"/>
              <a:gd name="connsiteY15" fmla="*/ 559059 h 3420248"/>
              <a:gd name="connsiteX16" fmla="*/ 2557345 w 2565519"/>
              <a:gd name="connsiteY16" fmla="*/ 630210 h 3420248"/>
              <a:gd name="connsiteX17" fmla="*/ 2552653 w 2565519"/>
              <a:gd name="connsiteY17" fmla="*/ 907912 h 3420248"/>
              <a:gd name="connsiteX18" fmla="*/ 2555388 w 2565519"/>
              <a:gd name="connsiteY18" fmla="*/ 3420248 h 3420248"/>
              <a:gd name="connsiteX19" fmla="*/ 37301 w 2565519"/>
              <a:gd name="connsiteY19" fmla="*/ 3420248 h 3420248"/>
              <a:gd name="connsiteX20" fmla="*/ 10155 w 2565519"/>
              <a:gd name="connsiteY20" fmla="*/ 3393100 h 3420248"/>
              <a:gd name="connsiteX21" fmla="*/ 10115 w 2565519"/>
              <a:gd name="connsiteY21" fmla="*/ 3385186 h 3420248"/>
              <a:gd name="connsiteX22" fmla="*/ 6528 w 2565519"/>
              <a:gd name="connsiteY22" fmla="*/ 3385176 h 3420248"/>
              <a:gd name="connsiteX23" fmla="*/ 6528 w 2565519"/>
              <a:gd name="connsiteY23" fmla="*/ 3073899 h 3420248"/>
              <a:gd name="connsiteX24" fmla="*/ 10083 w 256551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15061 w 2572169"/>
              <a:gd name="connsiteY2" fmla="*/ 2952290 h 3420248"/>
              <a:gd name="connsiteX3" fmla="*/ 0 w 2572169"/>
              <a:gd name="connsiteY3" fmla="*/ 2893589 h 3420248"/>
              <a:gd name="connsiteX4" fmla="*/ 4999 w 2572169"/>
              <a:gd name="connsiteY4" fmla="*/ 2869588 h 3420248"/>
              <a:gd name="connsiteX5" fmla="*/ 5582 w 2572169"/>
              <a:gd name="connsiteY5" fmla="*/ 2767760 h 3420248"/>
              <a:gd name="connsiteX6" fmla="*/ 4550 w 2572169"/>
              <a:gd name="connsiteY6" fmla="*/ 2571479 h 3420248"/>
              <a:gd name="connsiteX7" fmla="*/ 4448 w 2572169"/>
              <a:gd name="connsiteY7" fmla="*/ 2512336 h 3420248"/>
              <a:gd name="connsiteX8" fmla="*/ 1713 w 2572169"/>
              <a:gd name="connsiteY8" fmla="*/ 0 h 3420248"/>
              <a:gd name="connsiteX9" fmla="*/ 2519800 w 2572169"/>
              <a:gd name="connsiteY9" fmla="*/ 0 h 3420248"/>
              <a:gd name="connsiteX10" fmla="*/ 2546946 w 2572169"/>
              <a:gd name="connsiteY10" fmla="*/ 27148 h 3420248"/>
              <a:gd name="connsiteX11" fmla="*/ 2550576 w 2572169"/>
              <a:gd name="connsiteY11" fmla="*/ 201466 h 3420248"/>
              <a:gd name="connsiteX12" fmla="*/ 2553965 w 2572169"/>
              <a:gd name="connsiteY12" fmla="*/ 281642 h 3420248"/>
              <a:gd name="connsiteX13" fmla="*/ 2557601 w 2572169"/>
              <a:gd name="connsiteY13" fmla="*/ 339557 h 3420248"/>
              <a:gd name="connsiteX14" fmla="*/ 2572060 w 2572169"/>
              <a:gd name="connsiteY14" fmla="*/ 415561 h 3420248"/>
              <a:gd name="connsiteX15" fmla="*/ 2564258 w 2572169"/>
              <a:gd name="connsiteY15" fmla="*/ 559059 h 3420248"/>
              <a:gd name="connsiteX16" fmla="*/ 2557345 w 2572169"/>
              <a:gd name="connsiteY16" fmla="*/ 630210 h 3420248"/>
              <a:gd name="connsiteX17" fmla="*/ 2552653 w 2572169"/>
              <a:gd name="connsiteY17" fmla="*/ 907912 h 3420248"/>
              <a:gd name="connsiteX18" fmla="*/ 2555388 w 2572169"/>
              <a:gd name="connsiteY18" fmla="*/ 3420248 h 3420248"/>
              <a:gd name="connsiteX19" fmla="*/ 37301 w 2572169"/>
              <a:gd name="connsiteY19" fmla="*/ 3420248 h 3420248"/>
              <a:gd name="connsiteX20" fmla="*/ 10155 w 2572169"/>
              <a:gd name="connsiteY20" fmla="*/ 3393100 h 3420248"/>
              <a:gd name="connsiteX21" fmla="*/ 10115 w 2572169"/>
              <a:gd name="connsiteY21" fmla="*/ 3385186 h 3420248"/>
              <a:gd name="connsiteX22" fmla="*/ 6528 w 2572169"/>
              <a:gd name="connsiteY22" fmla="*/ 3385176 h 3420248"/>
              <a:gd name="connsiteX23" fmla="*/ 6528 w 2572169"/>
              <a:gd name="connsiteY23" fmla="*/ 3073899 h 3420248"/>
              <a:gd name="connsiteX24" fmla="*/ 10083 w 257216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0 w 2572169"/>
              <a:gd name="connsiteY2" fmla="*/ 2893589 h 3420248"/>
              <a:gd name="connsiteX3" fmla="*/ 4999 w 2572169"/>
              <a:gd name="connsiteY3" fmla="*/ 2869588 h 3420248"/>
              <a:gd name="connsiteX4" fmla="*/ 5582 w 2572169"/>
              <a:gd name="connsiteY4" fmla="*/ 2767760 h 3420248"/>
              <a:gd name="connsiteX5" fmla="*/ 4550 w 2572169"/>
              <a:gd name="connsiteY5" fmla="*/ 2571479 h 3420248"/>
              <a:gd name="connsiteX6" fmla="*/ 4448 w 2572169"/>
              <a:gd name="connsiteY6" fmla="*/ 2512336 h 3420248"/>
              <a:gd name="connsiteX7" fmla="*/ 1713 w 2572169"/>
              <a:gd name="connsiteY7" fmla="*/ 0 h 3420248"/>
              <a:gd name="connsiteX8" fmla="*/ 2519800 w 2572169"/>
              <a:gd name="connsiteY8" fmla="*/ 0 h 3420248"/>
              <a:gd name="connsiteX9" fmla="*/ 2546946 w 2572169"/>
              <a:gd name="connsiteY9" fmla="*/ 27148 h 3420248"/>
              <a:gd name="connsiteX10" fmla="*/ 2550576 w 2572169"/>
              <a:gd name="connsiteY10" fmla="*/ 201466 h 3420248"/>
              <a:gd name="connsiteX11" fmla="*/ 2553965 w 2572169"/>
              <a:gd name="connsiteY11" fmla="*/ 281642 h 3420248"/>
              <a:gd name="connsiteX12" fmla="*/ 2557601 w 2572169"/>
              <a:gd name="connsiteY12" fmla="*/ 339557 h 3420248"/>
              <a:gd name="connsiteX13" fmla="*/ 2572060 w 2572169"/>
              <a:gd name="connsiteY13" fmla="*/ 415561 h 3420248"/>
              <a:gd name="connsiteX14" fmla="*/ 2564258 w 2572169"/>
              <a:gd name="connsiteY14" fmla="*/ 559059 h 3420248"/>
              <a:gd name="connsiteX15" fmla="*/ 2557345 w 2572169"/>
              <a:gd name="connsiteY15" fmla="*/ 630210 h 3420248"/>
              <a:gd name="connsiteX16" fmla="*/ 2552653 w 2572169"/>
              <a:gd name="connsiteY16" fmla="*/ 907912 h 3420248"/>
              <a:gd name="connsiteX17" fmla="*/ 2555388 w 2572169"/>
              <a:gd name="connsiteY17" fmla="*/ 3420248 h 3420248"/>
              <a:gd name="connsiteX18" fmla="*/ 37301 w 2572169"/>
              <a:gd name="connsiteY18" fmla="*/ 3420248 h 3420248"/>
              <a:gd name="connsiteX19" fmla="*/ 10155 w 2572169"/>
              <a:gd name="connsiteY19" fmla="*/ 3393100 h 3420248"/>
              <a:gd name="connsiteX20" fmla="*/ 10115 w 2572169"/>
              <a:gd name="connsiteY20" fmla="*/ 3385186 h 3420248"/>
              <a:gd name="connsiteX21" fmla="*/ 6528 w 2572169"/>
              <a:gd name="connsiteY21" fmla="*/ 3385176 h 3420248"/>
              <a:gd name="connsiteX22" fmla="*/ 6528 w 2572169"/>
              <a:gd name="connsiteY22" fmla="*/ 3073899 h 3420248"/>
              <a:gd name="connsiteX23" fmla="*/ 10083 w 2572169"/>
              <a:gd name="connsiteY23" fmla="*/ 3025648 h 3420248"/>
              <a:gd name="connsiteX0" fmla="*/ 10083 w 2572169"/>
              <a:gd name="connsiteY0" fmla="*/ 3025648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3 w 2572169"/>
              <a:gd name="connsiteY22" fmla="*/ 3025648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6799 w 2572440"/>
              <a:gd name="connsiteY21" fmla="*/ 3073899 h 3420248"/>
              <a:gd name="connsiteX22" fmla="*/ 10357 w 2572440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25651 h 3420248"/>
              <a:gd name="connsiteX0" fmla="*/ 10357 w 2572440"/>
              <a:gd name="connsiteY0" fmla="*/ 3079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455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72440" h="3420248">
                <a:moveTo>
                  <a:pt x="10357" y="3079651"/>
                </a:moveTo>
                <a:cubicBezTo>
                  <a:pt x="16429" y="3035202"/>
                  <a:pt x="-2458" y="2977202"/>
                  <a:pt x="271" y="2915189"/>
                </a:cubicBezTo>
                <a:lnTo>
                  <a:pt x="5270" y="2869588"/>
                </a:lnTo>
                <a:cubicBezTo>
                  <a:pt x="5464" y="2835645"/>
                  <a:pt x="5659" y="2801703"/>
                  <a:pt x="5853" y="2767760"/>
                </a:cubicBezTo>
                <a:cubicBezTo>
                  <a:pt x="5193" y="2669933"/>
                  <a:pt x="5481" y="2669306"/>
                  <a:pt x="4821" y="2571479"/>
                </a:cubicBezTo>
                <a:lnTo>
                  <a:pt x="4719" y="2512336"/>
                </a:lnTo>
                <a:cubicBezTo>
                  <a:pt x="3807" y="1674891"/>
                  <a:pt x="2896" y="837445"/>
                  <a:pt x="1984" y="0"/>
                </a:cubicBezTo>
                <a:lnTo>
                  <a:pt x="2520071" y="0"/>
                </a:lnTo>
                <a:cubicBezTo>
                  <a:pt x="2535047" y="43"/>
                  <a:pt x="2547179" y="12172"/>
                  <a:pt x="2547217" y="27148"/>
                </a:cubicBezTo>
                <a:cubicBezTo>
                  <a:pt x="2552346" y="77753"/>
                  <a:pt x="2550243" y="148266"/>
                  <a:pt x="2550847" y="201466"/>
                </a:cubicBezTo>
                <a:cubicBezTo>
                  <a:pt x="2550846" y="249760"/>
                  <a:pt x="2554237" y="233348"/>
                  <a:pt x="2554236" y="281642"/>
                </a:cubicBezTo>
                <a:lnTo>
                  <a:pt x="2557872" y="339557"/>
                </a:lnTo>
                <a:cubicBezTo>
                  <a:pt x="2559695" y="368477"/>
                  <a:pt x="2570785" y="394161"/>
                  <a:pt x="2572331" y="415561"/>
                </a:cubicBezTo>
                <a:cubicBezTo>
                  <a:pt x="2573440" y="452145"/>
                  <a:pt x="2565789" y="529884"/>
                  <a:pt x="2564529" y="559059"/>
                </a:cubicBezTo>
                <a:cubicBezTo>
                  <a:pt x="2564610" y="593576"/>
                  <a:pt x="2557535" y="595693"/>
                  <a:pt x="2557616" y="630210"/>
                </a:cubicBezTo>
                <a:cubicBezTo>
                  <a:pt x="2557708" y="689752"/>
                  <a:pt x="2552121" y="430419"/>
                  <a:pt x="2552924" y="907912"/>
                </a:cubicBezTo>
                <a:cubicBezTo>
                  <a:pt x="2553836" y="1745357"/>
                  <a:pt x="2554747" y="2582803"/>
                  <a:pt x="2555659" y="3420248"/>
                </a:cubicBezTo>
                <a:lnTo>
                  <a:pt x="37572" y="3420248"/>
                </a:lnTo>
                <a:cubicBezTo>
                  <a:pt x="22596" y="3420205"/>
                  <a:pt x="10464" y="3408076"/>
                  <a:pt x="10426" y="3393100"/>
                </a:cubicBezTo>
                <a:cubicBezTo>
                  <a:pt x="10413" y="3390462"/>
                  <a:pt x="10399" y="3387824"/>
                  <a:pt x="10386" y="3385186"/>
                </a:cubicBezTo>
                <a:lnTo>
                  <a:pt x="6799" y="3345576"/>
                </a:lnTo>
                <a:lnTo>
                  <a:pt x="10378" y="3207099"/>
                </a:lnTo>
                <a:cubicBezTo>
                  <a:pt x="10371" y="3163416"/>
                  <a:pt x="10364" y="3123334"/>
                  <a:pt x="10357" y="3079651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12" name="Picture 11" descr="A picture containing text, building, city, resort&#10;&#10;Description automatically generated">
            <a:extLst>
              <a:ext uri="{FF2B5EF4-FFF2-40B4-BE49-F238E27FC236}">
                <a16:creationId xmlns:a16="http://schemas.microsoft.com/office/drawing/2014/main" id="{EC77E1A1-C83A-B841-9495-09B00258CB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4000"/>
          </a:blip>
          <a:srcRect l="48719" r="15332"/>
          <a:stretch/>
        </p:blipFill>
        <p:spPr>
          <a:xfrm rot="210899">
            <a:off x="3863178" y="3620365"/>
            <a:ext cx="2233335" cy="2933129"/>
          </a:xfrm>
          <a:custGeom>
            <a:avLst/>
            <a:gdLst/>
            <a:ahLst/>
            <a:cxnLst/>
            <a:rect l="l" t="t" r="r" b="b"/>
            <a:pathLst>
              <a:path w="2233335" h="2933129">
                <a:moveTo>
                  <a:pt x="14570" y="0"/>
                </a:moveTo>
                <a:lnTo>
                  <a:pt x="2200716" y="0"/>
                </a:lnTo>
                <a:cubicBezTo>
                  <a:pt x="2213718" y="37"/>
                  <a:pt x="2224251" y="10439"/>
                  <a:pt x="2224284" y="23282"/>
                </a:cubicBezTo>
                <a:cubicBezTo>
                  <a:pt x="2224295" y="25544"/>
                  <a:pt x="2224307" y="27806"/>
                  <a:pt x="2224318" y="30069"/>
                </a:cubicBezTo>
                <a:lnTo>
                  <a:pt x="2227433" y="64037"/>
                </a:lnTo>
                <a:lnTo>
                  <a:pt x="2224325" y="182792"/>
                </a:lnTo>
                <a:cubicBezTo>
                  <a:pt x="2224331" y="220254"/>
                  <a:pt x="2224337" y="254627"/>
                  <a:pt x="2224344" y="292089"/>
                </a:cubicBezTo>
                <a:cubicBezTo>
                  <a:pt x="2219072" y="330207"/>
                  <a:pt x="2235469" y="379947"/>
                  <a:pt x="2233100" y="433128"/>
                </a:cubicBezTo>
                <a:lnTo>
                  <a:pt x="2228760" y="472234"/>
                </a:lnTo>
                <a:cubicBezTo>
                  <a:pt x="2228592" y="501343"/>
                  <a:pt x="2228422" y="530451"/>
                  <a:pt x="2228254" y="559559"/>
                </a:cubicBezTo>
                <a:cubicBezTo>
                  <a:pt x="2228827" y="643454"/>
                  <a:pt x="2228577" y="643991"/>
                  <a:pt x="2229150" y="727886"/>
                </a:cubicBezTo>
                <a:lnTo>
                  <a:pt x="2229238" y="778605"/>
                </a:lnTo>
                <a:cubicBezTo>
                  <a:pt x="2230030" y="1496780"/>
                  <a:pt x="2230821" y="2214955"/>
                  <a:pt x="2231613" y="2933129"/>
                </a:cubicBezTo>
                <a:lnTo>
                  <a:pt x="45467" y="2933129"/>
                </a:lnTo>
                <a:cubicBezTo>
                  <a:pt x="32465" y="2933092"/>
                  <a:pt x="21932" y="2922691"/>
                  <a:pt x="21899" y="2909848"/>
                </a:cubicBezTo>
                <a:cubicBezTo>
                  <a:pt x="17446" y="2866450"/>
                  <a:pt x="19272" y="2805980"/>
                  <a:pt x="18748" y="2760356"/>
                </a:cubicBezTo>
                <a:cubicBezTo>
                  <a:pt x="18749" y="2718941"/>
                  <a:pt x="15805" y="2733015"/>
                  <a:pt x="15805" y="2691599"/>
                </a:cubicBezTo>
                <a:lnTo>
                  <a:pt x="12649" y="2641933"/>
                </a:lnTo>
                <a:cubicBezTo>
                  <a:pt x="11066" y="2617132"/>
                  <a:pt x="1438" y="2595105"/>
                  <a:pt x="96" y="2576753"/>
                </a:cubicBezTo>
                <a:cubicBezTo>
                  <a:pt x="-867" y="2545380"/>
                  <a:pt x="5775" y="2478712"/>
                  <a:pt x="6869" y="2453693"/>
                </a:cubicBezTo>
                <a:cubicBezTo>
                  <a:pt x="6799" y="2424092"/>
                  <a:pt x="12941" y="2422276"/>
                  <a:pt x="12871" y="2392675"/>
                </a:cubicBezTo>
                <a:cubicBezTo>
                  <a:pt x="12791" y="2341613"/>
                  <a:pt x="17642" y="2564011"/>
                  <a:pt x="16944" y="2154524"/>
                </a:cubicBezTo>
                <a:cubicBezTo>
                  <a:pt x="16153" y="1436350"/>
                  <a:pt x="15362" y="718174"/>
                  <a:pt x="14570" y="0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A790E83-031D-7F40-AEEC-B2CBDBB36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9271" y="2889512"/>
            <a:ext cx="4481433" cy="33123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highlight>
                  <a:srgbClr val="C0C0C0"/>
                </a:highlight>
              </a:rPr>
              <a:t>O LEVEL IN PRE-MEDICAL          -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highlight>
                  <a:srgbClr val="C0C0C0"/>
                </a:highlight>
              </a:rPr>
              <a:t>- THE CITY SCHOOL P.A.F. CHAPTER-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highlight>
                  <a:srgbClr val="C0C0C0"/>
                </a:highlight>
              </a:rPr>
              <a:t>A LEVEL IN COMMERCE             -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highlight>
                  <a:srgbClr val="C0C0C0"/>
                </a:highlight>
              </a:rPr>
              <a:t>- ALPHA COLLEGE                 -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highlight>
                  <a:srgbClr val="C0C0C0"/>
                </a:highlight>
              </a:rPr>
              <a:t>BBA (IN PROGRESS)               -</a:t>
            </a:r>
          </a:p>
          <a:p>
            <a:pPr indent="-228600"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highlight>
                  <a:srgbClr val="C0C0C0"/>
                </a:highlight>
              </a:rPr>
              <a:t>- THE INSTITUTE OF BUSINESS     -ADMINISTRATION KARACHI.         -</a:t>
            </a:r>
          </a:p>
          <a:p>
            <a:pPr indent="-228600"/>
            <a:endParaRPr lang="en-US" sz="1800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08044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21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E51F4-9DB2-884F-8E87-3CECD5C6E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371" y="688394"/>
            <a:ext cx="10286999" cy="8785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  <a:t>SKILLS</a:t>
            </a:r>
          </a:p>
        </p:txBody>
      </p:sp>
      <p:sp>
        <p:nvSpPr>
          <p:cNvPr id="137" name="Rectangle 123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993847" y="2399634"/>
            <a:ext cx="5012973" cy="37725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25">
            <a:extLst>
              <a:ext uri="{FF2B5EF4-FFF2-40B4-BE49-F238E27FC236}">
                <a16:creationId xmlns:a16="http://schemas.microsoft.com/office/drawing/2014/main" id="{0E0F80A2-6611-465C-80A5-6ADAE3F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1726406" y="1873898"/>
            <a:ext cx="3549202" cy="481701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6125829" y="2260582"/>
            <a:ext cx="5012973" cy="37725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90E83-031D-7F40-AEEC-B2CBDBB36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367" y="1457287"/>
            <a:ext cx="9651505" cy="86850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ctr">
              <a:lnSpc>
                <a:spcPct val="110000"/>
              </a:lnSpc>
              <a:spcBef>
                <a:spcPts val="0"/>
              </a:spcBef>
            </a:pPr>
            <a:r>
              <a:rPr lang="en-US" sz="1800" dirty="0">
                <a:highlight>
                  <a:srgbClr val="C0C0C0"/>
                </a:highlight>
              </a:rPr>
              <a:t>-FICTIONAL WRITING -INTERIOR DESIGNING  -CONCRETE BASIC KNOWLEDGE OF MICROSOFT OFFICE -MENTAL FLEXIBILTY  -LEADERSHIP SKILLS -MULTILINGUAL</a:t>
            </a:r>
            <a:endParaRPr lang="en-US" sz="500" dirty="0">
              <a:highlight>
                <a:srgbClr val="C0C0C0"/>
              </a:highlight>
            </a:endParaRPr>
          </a:p>
        </p:txBody>
      </p:sp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5540021D-23C2-D14F-85FA-95E3668E3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597" y="2686749"/>
            <a:ext cx="4249004" cy="3186753"/>
          </a:xfrm>
          <a:prstGeom prst="rect">
            <a:avLst/>
          </a:prstGeom>
        </p:spPr>
      </p:pic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20000" flipV="1">
            <a:off x="6852752" y="1751408"/>
            <a:ext cx="3581434" cy="4789123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F1CC5-1DC7-564A-B291-C6524C631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787">
            <a:off x="6405346" y="2981361"/>
            <a:ext cx="4461777" cy="2320123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764E34D-5977-436B-9A82-C31C8E17F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5B90D12-FCCE-4166-BE8A-C94B28202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1AE8F8-0F31-4647-8F7E-A3BF41FA2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6EBA181-FD15-4BE6-B234-DF61F4E36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E95A71E-836A-40CF-8189-CA4E12973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1013">
            <a:off x="10290140" y="5188786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mixkit-glitch-short-1031.wav" descr="mixkit-glitch-short-1031.wav">
            <a:hlinkClick r:id="" action="ppaction://media"/>
            <a:extLst>
              <a:ext uri="{FF2B5EF4-FFF2-40B4-BE49-F238E27FC236}">
                <a16:creationId xmlns:a16="http://schemas.microsoft.com/office/drawing/2014/main" id="{A218894C-CD7B-2147-B857-F106351318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3477" y="696511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7034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1759ADCB-90BE-410E-BCF5-0F14B9CDC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E51F4-9DB2-884F-8E87-3CECD5C6E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2650" y="681037"/>
            <a:ext cx="4253547" cy="19040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  <a:t>HOBBIES</a:t>
            </a:r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546CA33B-BF91-4C80-911E-7E3E525A66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346" y="1989078"/>
            <a:ext cx="5670942" cy="4868922"/>
          </a:xfrm>
          <a:custGeom>
            <a:avLst/>
            <a:gdLst>
              <a:gd name="connsiteX0" fmla="*/ 5485816 w 5670942"/>
              <a:gd name="connsiteY0" fmla="*/ 0 h 4868922"/>
              <a:gd name="connsiteX1" fmla="*/ 5670942 w 5670942"/>
              <a:gd name="connsiteY1" fmla="*/ 4868922 h 4868922"/>
              <a:gd name="connsiteX2" fmla="*/ 177247 w 5670942"/>
              <a:gd name="connsiteY2" fmla="*/ 4868922 h 4868922"/>
              <a:gd name="connsiteX3" fmla="*/ 0 w 5670942"/>
              <a:gd name="connsiteY3" fmla="*/ 207221 h 486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70942" h="4868922">
                <a:moveTo>
                  <a:pt x="5485816" y="0"/>
                </a:moveTo>
                <a:lnTo>
                  <a:pt x="5670942" y="4868922"/>
                </a:lnTo>
                <a:lnTo>
                  <a:pt x="177247" y="4868922"/>
                </a:lnTo>
                <a:lnTo>
                  <a:pt x="0" y="207221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46CA0F8-46C5-4475-8714-E3A4AA235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88" y="2116216"/>
            <a:ext cx="5432435" cy="4741784"/>
          </a:xfrm>
          <a:custGeom>
            <a:avLst/>
            <a:gdLst>
              <a:gd name="connsiteX0" fmla="*/ 5215286 w 5432435"/>
              <a:gd name="connsiteY0" fmla="*/ 28 h 4741784"/>
              <a:gd name="connsiteX1" fmla="*/ 5247818 w 5432435"/>
              <a:gd name="connsiteY1" fmla="*/ 20258 h 4741784"/>
              <a:gd name="connsiteX2" fmla="*/ 5303690 w 5432435"/>
              <a:gd name="connsiteY2" fmla="*/ 1494563 h 4741784"/>
              <a:gd name="connsiteX3" fmla="*/ 5305882 w 5432435"/>
              <a:gd name="connsiteY3" fmla="*/ 1552409 h 4741784"/>
              <a:gd name="connsiteX4" fmla="*/ 5316620 w 5432435"/>
              <a:gd name="connsiteY4" fmla="*/ 1584356 h 4741784"/>
              <a:gd name="connsiteX5" fmla="*/ 5328772 w 5432435"/>
              <a:gd name="connsiteY5" fmla="*/ 1616976 h 4741784"/>
              <a:gd name="connsiteX6" fmla="*/ 5328540 w 5432435"/>
              <a:gd name="connsiteY6" fmla="*/ 1748791 h 4741784"/>
              <a:gd name="connsiteX7" fmla="*/ 5323978 w 5432435"/>
              <a:gd name="connsiteY7" fmla="*/ 1796250 h 4741784"/>
              <a:gd name="connsiteX8" fmla="*/ 5318441 w 5432435"/>
              <a:gd name="connsiteY8" fmla="*/ 1829009 h 4741784"/>
              <a:gd name="connsiteX9" fmla="*/ 5316605 w 5432435"/>
              <a:gd name="connsiteY9" fmla="*/ 1835355 h 4741784"/>
              <a:gd name="connsiteX10" fmla="*/ 5324665 w 5432435"/>
              <a:gd name="connsiteY10" fmla="*/ 2048035 h 4741784"/>
              <a:gd name="connsiteX11" fmla="*/ 5327577 w 5432435"/>
              <a:gd name="connsiteY11" fmla="*/ 2063636 h 4741784"/>
              <a:gd name="connsiteX12" fmla="*/ 5327266 w 5432435"/>
              <a:gd name="connsiteY12" fmla="*/ 2116655 h 4741784"/>
              <a:gd name="connsiteX13" fmla="*/ 5330714 w 5432435"/>
              <a:gd name="connsiteY13" fmla="*/ 2124221 h 4741784"/>
              <a:gd name="connsiteX14" fmla="*/ 5432435 w 5432435"/>
              <a:gd name="connsiteY14" fmla="*/ 4741784 h 4741784"/>
              <a:gd name="connsiteX15" fmla="*/ 171555 w 5432435"/>
              <a:gd name="connsiteY15" fmla="*/ 4741784 h 4741784"/>
              <a:gd name="connsiteX16" fmla="*/ 9 w 5432435"/>
              <a:gd name="connsiteY16" fmla="*/ 215234 h 4741784"/>
              <a:gd name="connsiteX17" fmla="*/ 31004 w 5432435"/>
              <a:gd name="connsiteY17" fmla="*/ 192598 h 4741784"/>
              <a:gd name="connsiteX18" fmla="*/ 5215286 w 5432435"/>
              <a:gd name="connsiteY18" fmla="*/ 28 h 474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32435" h="4741784">
                <a:moveTo>
                  <a:pt x="5215286" y="28"/>
                </a:moveTo>
                <a:cubicBezTo>
                  <a:pt x="5232803" y="-569"/>
                  <a:pt x="5247325" y="8460"/>
                  <a:pt x="5247818" y="20258"/>
                </a:cubicBezTo>
                <a:lnTo>
                  <a:pt x="5303690" y="1494563"/>
                </a:lnTo>
                <a:lnTo>
                  <a:pt x="5305882" y="1552409"/>
                </a:lnTo>
                <a:lnTo>
                  <a:pt x="5316620" y="1584356"/>
                </a:lnTo>
                <a:cubicBezTo>
                  <a:pt x="5309506" y="1597642"/>
                  <a:pt x="5324738" y="1606585"/>
                  <a:pt x="5328772" y="1616976"/>
                </a:cubicBezTo>
                <a:lnTo>
                  <a:pt x="5328540" y="1748791"/>
                </a:lnTo>
                <a:lnTo>
                  <a:pt x="5323978" y="1796250"/>
                </a:lnTo>
                <a:lnTo>
                  <a:pt x="5318441" y="1829009"/>
                </a:lnTo>
                <a:lnTo>
                  <a:pt x="5316605" y="1835355"/>
                </a:lnTo>
                <a:lnTo>
                  <a:pt x="5324665" y="2048035"/>
                </a:lnTo>
                <a:lnTo>
                  <a:pt x="5327577" y="2063636"/>
                </a:lnTo>
                <a:lnTo>
                  <a:pt x="5327266" y="2116655"/>
                </a:lnTo>
                <a:lnTo>
                  <a:pt x="5330714" y="2124221"/>
                </a:lnTo>
                <a:lnTo>
                  <a:pt x="5432435" y="4741784"/>
                </a:lnTo>
                <a:lnTo>
                  <a:pt x="171555" y="4741784"/>
                </a:lnTo>
                <a:lnTo>
                  <a:pt x="9" y="215234"/>
                </a:lnTo>
                <a:cubicBezTo>
                  <a:pt x="-390" y="203408"/>
                  <a:pt x="13458" y="193293"/>
                  <a:pt x="31004" y="192598"/>
                </a:cubicBezTo>
                <a:cubicBezTo>
                  <a:pt x="1759099" y="128408"/>
                  <a:pt x="3487193" y="64218"/>
                  <a:pt x="5215286" y="28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picture containing plate, food, dessert, chocolate&#10;&#10;Description automatically generated">
            <a:extLst>
              <a:ext uri="{FF2B5EF4-FFF2-40B4-BE49-F238E27FC236}">
                <a16:creationId xmlns:a16="http://schemas.microsoft.com/office/drawing/2014/main" id="{7411FCC6-9C52-0D4D-A754-FFF0B0DDF7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13476" r="600"/>
          <a:stretch/>
        </p:blipFill>
        <p:spPr>
          <a:xfrm>
            <a:off x="669486" y="2118275"/>
            <a:ext cx="5432435" cy="4741784"/>
          </a:xfrm>
          <a:custGeom>
            <a:avLst/>
            <a:gdLst/>
            <a:ahLst/>
            <a:cxnLst/>
            <a:rect l="l" t="t" r="r" b="b"/>
            <a:pathLst>
              <a:path w="5432435" h="4741784">
                <a:moveTo>
                  <a:pt x="5215286" y="28"/>
                </a:moveTo>
                <a:cubicBezTo>
                  <a:pt x="5232803" y="-569"/>
                  <a:pt x="5247325" y="8460"/>
                  <a:pt x="5247818" y="20258"/>
                </a:cubicBezTo>
                <a:lnTo>
                  <a:pt x="5303690" y="1494563"/>
                </a:lnTo>
                <a:lnTo>
                  <a:pt x="5305882" y="1552409"/>
                </a:lnTo>
                <a:lnTo>
                  <a:pt x="5316620" y="1584356"/>
                </a:lnTo>
                <a:cubicBezTo>
                  <a:pt x="5309506" y="1597642"/>
                  <a:pt x="5324738" y="1606585"/>
                  <a:pt x="5328772" y="1616976"/>
                </a:cubicBezTo>
                <a:lnTo>
                  <a:pt x="5328540" y="1748791"/>
                </a:lnTo>
                <a:lnTo>
                  <a:pt x="5323978" y="1796250"/>
                </a:lnTo>
                <a:lnTo>
                  <a:pt x="5318441" y="1829009"/>
                </a:lnTo>
                <a:lnTo>
                  <a:pt x="5316605" y="1835355"/>
                </a:lnTo>
                <a:lnTo>
                  <a:pt x="5324665" y="2048035"/>
                </a:lnTo>
                <a:lnTo>
                  <a:pt x="5327577" y="2063636"/>
                </a:lnTo>
                <a:lnTo>
                  <a:pt x="5327266" y="2116655"/>
                </a:lnTo>
                <a:lnTo>
                  <a:pt x="5330714" y="2124221"/>
                </a:lnTo>
                <a:lnTo>
                  <a:pt x="5432435" y="4741784"/>
                </a:lnTo>
                <a:lnTo>
                  <a:pt x="171555" y="4741784"/>
                </a:lnTo>
                <a:lnTo>
                  <a:pt x="9" y="215234"/>
                </a:lnTo>
                <a:cubicBezTo>
                  <a:pt x="-390" y="203408"/>
                  <a:pt x="13458" y="193293"/>
                  <a:pt x="31004" y="192598"/>
                </a:cubicBezTo>
                <a:cubicBezTo>
                  <a:pt x="1759099" y="128408"/>
                  <a:pt x="3487193" y="64218"/>
                  <a:pt x="5215286" y="28"/>
                </a:cubicBezTo>
                <a:close/>
              </a:path>
            </a:pathLst>
          </a:custGeom>
        </p:spPr>
      </p:pic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A8D3D5D-178E-4452-98C4-2CC653F75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97207"/>
            <a:ext cx="1939023" cy="3193740"/>
          </a:xfrm>
          <a:custGeom>
            <a:avLst/>
            <a:gdLst>
              <a:gd name="connsiteX0" fmla="*/ 0 w 1939023"/>
              <a:gd name="connsiteY0" fmla="*/ 0 h 3193740"/>
              <a:gd name="connsiteX1" fmla="*/ 1939023 w 1939023"/>
              <a:gd name="connsiteY1" fmla="*/ 95279 h 3193740"/>
              <a:gd name="connsiteX2" fmla="*/ 1786772 w 1939023"/>
              <a:gd name="connsiteY2" fmla="*/ 3193740 h 3193740"/>
              <a:gd name="connsiteX3" fmla="*/ 0 w 1939023"/>
              <a:gd name="connsiteY3" fmla="*/ 3105942 h 319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9023" h="3193740">
                <a:moveTo>
                  <a:pt x="0" y="0"/>
                </a:moveTo>
                <a:lnTo>
                  <a:pt x="1939023" y="95279"/>
                </a:lnTo>
                <a:lnTo>
                  <a:pt x="1786772" y="3193740"/>
                </a:lnTo>
                <a:lnTo>
                  <a:pt x="0" y="3105942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41D4489B-BF9F-4BEB-87E1-40B8AE717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19012"/>
            <a:ext cx="1813195" cy="2948954"/>
          </a:xfrm>
          <a:custGeom>
            <a:avLst/>
            <a:gdLst>
              <a:gd name="connsiteX0" fmla="*/ 0 w 1813195"/>
              <a:gd name="connsiteY0" fmla="*/ 0 h 2948954"/>
              <a:gd name="connsiteX1" fmla="*/ 1794395 w 1813195"/>
              <a:gd name="connsiteY1" fmla="*/ 86089 h 2948954"/>
              <a:gd name="connsiteX2" fmla="*/ 1813187 w 1813195"/>
              <a:gd name="connsiteY2" fmla="*/ 100139 h 2948954"/>
              <a:gd name="connsiteX3" fmla="*/ 1784585 w 1813195"/>
              <a:gd name="connsiteY3" fmla="*/ 696307 h 2948954"/>
              <a:gd name="connsiteX4" fmla="*/ 1789117 w 1813195"/>
              <a:gd name="connsiteY4" fmla="*/ 716029 h 2948954"/>
              <a:gd name="connsiteX5" fmla="*/ 1782691 w 1813195"/>
              <a:gd name="connsiteY5" fmla="*/ 735782 h 2948954"/>
              <a:gd name="connsiteX6" fmla="*/ 1769894 w 1813195"/>
              <a:gd name="connsiteY6" fmla="*/ 1002514 h 2948954"/>
              <a:gd name="connsiteX7" fmla="*/ 1768196 w 1813195"/>
              <a:gd name="connsiteY7" fmla="*/ 1037918 h 2948954"/>
              <a:gd name="connsiteX8" fmla="*/ 1773072 w 1813195"/>
              <a:gd name="connsiteY8" fmla="*/ 1057973 h 2948954"/>
              <a:gd name="connsiteX9" fmla="*/ 1778777 w 1813195"/>
              <a:gd name="connsiteY9" fmla="*/ 1078512 h 2948954"/>
              <a:gd name="connsiteX10" fmla="*/ 1780720 w 1813195"/>
              <a:gd name="connsiteY10" fmla="*/ 1098133 h 2948954"/>
              <a:gd name="connsiteX11" fmla="*/ 1780447 w 1813195"/>
              <a:gd name="connsiteY11" fmla="*/ 1113153 h 2948954"/>
              <a:gd name="connsiteX12" fmla="*/ 1775753 w 1813195"/>
              <a:gd name="connsiteY12" fmla="*/ 1128679 h 2948954"/>
              <a:gd name="connsiteX13" fmla="*/ 1776884 w 1813195"/>
              <a:gd name="connsiteY13" fmla="*/ 1139364 h 2948954"/>
              <a:gd name="connsiteX14" fmla="*/ 1771714 w 1813195"/>
              <a:gd name="connsiteY14" fmla="*/ 1158918 h 2948954"/>
              <a:gd name="connsiteX15" fmla="*/ 1766440 w 1813195"/>
              <a:gd name="connsiteY15" fmla="*/ 1187630 h 2948954"/>
              <a:gd name="connsiteX16" fmla="*/ 1761340 w 1813195"/>
              <a:gd name="connsiteY16" fmla="*/ 1207326 h 2948954"/>
              <a:gd name="connsiteX17" fmla="*/ 1759887 w 1813195"/>
              <a:gd name="connsiteY17" fmla="*/ 1211101 h 2948954"/>
              <a:gd name="connsiteX18" fmla="*/ 1753642 w 1813195"/>
              <a:gd name="connsiteY18" fmla="*/ 1341275 h 2948954"/>
              <a:gd name="connsiteX19" fmla="*/ 1754600 w 1813195"/>
              <a:gd name="connsiteY19" fmla="*/ 1350947 h 2948954"/>
              <a:gd name="connsiteX20" fmla="*/ 1751627 w 1813195"/>
              <a:gd name="connsiteY20" fmla="*/ 1383276 h 2948954"/>
              <a:gd name="connsiteX21" fmla="*/ 1753334 w 1813195"/>
              <a:gd name="connsiteY21" fmla="*/ 1388073 h 2948954"/>
              <a:gd name="connsiteX22" fmla="*/ 1749882 w 1813195"/>
              <a:gd name="connsiteY22" fmla="*/ 1419653 h 2948954"/>
              <a:gd name="connsiteX23" fmla="*/ 1749858 w 1813195"/>
              <a:gd name="connsiteY23" fmla="*/ 1454434 h 2948954"/>
              <a:gd name="connsiteX24" fmla="*/ 1754144 w 1813195"/>
              <a:gd name="connsiteY24" fmla="*/ 1457237 h 2948954"/>
              <a:gd name="connsiteX25" fmla="*/ 1754167 w 1813195"/>
              <a:gd name="connsiteY25" fmla="*/ 1464866 h 2948954"/>
              <a:gd name="connsiteX26" fmla="*/ 1753508 w 1813195"/>
              <a:gd name="connsiteY26" fmla="*/ 1476844 h 2948954"/>
              <a:gd name="connsiteX27" fmla="*/ 1747590 w 1813195"/>
              <a:gd name="connsiteY27" fmla="*/ 1503460 h 2948954"/>
              <a:gd name="connsiteX28" fmla="*/ 1679818 w 1813195"/>
              <a:gd name="connsiteY28" fmla="*/ 2948954 h 2948954"/>
              <a:gd name="connsiteX29" fmla="*/ 0 w 1813195"/>
              <a:gd name="connsiteY29" fmla="*/ 2868363 h 294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813195" h="2948954">
                <a:moveTo>
                  <a:pt x="0" y="0"/>
                </a:moveTo>
                <a:lnTo>
                  <a:pt x="1794395" y="86089"/>
                </a:lnTo>
                <a:cubicBezTo>
                  <a:pt x="1805116" y="86645"/>
                  <a:pt x="1813506" y="92915"/>
                  <a:pt x="1813187" y="100139"/>
                </a:cubicBezTo>
                <a:lnTo>
                  <a:pt x="1784585" y="696307"/>
                </a:lnTo>
                <a:lnTo>
                  <a:pt x="1789117" y="716029"/>
                </a:lnTo>
                <a:cubicBezTo>
                  <a:pt x="1788352" y="726939"/>
                  <a:pt x="1784832" y="729198"/>
                  <a:pt x="1782691" y="735782"/>
                </a:cubicBezTo>
                <a:lnTo>
                  <a:pt x="1769894" y="1002514"/>
                </a:lnTo>
                <a:lnTo>
                  <a:pt x="1768196" y="1037918"/>
                </a:lnTo>
                <a:lnTo>
                  <a:pt x="1773072" y="1057973"/>
                </a:lnTo>
                <a:cubicBezTo>
                  <a:pt x="1768033" y="1065705"/>
                  <a:pt x="1776860" y="1071960"/>
                  <a:pt x="1778777" y="1078512"/>
                </a:cubicBezTo>
                <a:lnTo>
                  <a:pt x="1780720" y="1098133"/>
                </a:lnTo>
                <a:lnTo>
                  <a:pt x="1780447" y="1113153"/>
                </a:lnTo>
                <a:lnTo>
                  <a:pt x="1775753" y="1128679"/>
                </a:lnTo>
                <a:cubicBezTo>
                  <a:pt x="1775161" y="1133048"/>
                  <a:pt x="1777557" y="1134325"/>
                  <a:pt x="1776884" y="1139364"/>
                </a:cubicBezTo>
                <a:lnTo>
                  <a:pt x="1771714" y="1158918"/>
                </a:lnTo>
                <a:lnTo>
                  <a:pt x="1766440" y="1187630"/>
                </a:lnTo>
                <a:lnTo>
                  <a:pt x="1761340" y="1207326"/>
                </a:lnTo>
                <a:lnTo>
                  <a:pt x="1759887" y="1211101"/>
                </a:lnTo>
                <a:lnTo>
                  <a:pt x="1753642" y="1341275"/>
                </a:lnTo>
                <a:lnTo>
                  <a:pt x="1754600" y="1350947"/>
                </a:lnTo>
                <a:lnTo>
                  <a:pt x="1751627" y="1383276"/>
                </a:lnTo>
                <a:lnTo>
                  <a:pt x="1753334" y="1388073"/>
                </a:lnTo>
                <a:lnTo>
                  <a:pt x="1749882" y="1419653"/>
                </a:lnTo>
                <a:cubicBezTo>
                  <a:pt x="1749652" y="1430155"/>
                  <a:pt x="1748348" y="1448309"/>
                  <a:pt x="1749858" y="1454434"/>
                </a:cubicBezTo>
                <a:lnTo>
                  <a:pt x="1754144" y="1457237"/>
                </a:lnTo>
                <a:lnTo>
                  <a:pt x="1754167" y="1464866"/>
                </a:lnTo>
                <a:cubicBezTo>
                  <a:pt x="1753802" y="1465407"/>
                  <a:pt x="1753557" y="1476393"/>
                  <a:pt x="1753508" y="1476844"/>
                </a:cubicBezTo>
                <a:lnTo>
                  <a:pt x="1747590" y="1503460"/>
                </a:lnTo>
                <a:lnTo>
                  <a:pt x="1679818" y="2948954"/>
                </a:lnTo>
                <a:lnTo>
                  <a:pt x="0" y="2868363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person, athletic game, sport, tennis&#10;&#10;Description automatically generated">
            <a:extLst>
              <a:ext uri="{FF2B5EF4-FFF2-40B4-BE49-F238E27FC236}">
                <a16:creationId xmlns:a16="http://schemas.microsoft.com/office/drawing/2014/main" id="{46D4948A-A052-954A-ACAB-C096F92152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12704" r="46407" b="-3"/>
          <a:stretch/>
        </p:blipFill>
        <p:spPr>
          <a:xfrm>
            <a:off x="1" y="421069"/>
            <a:ext cx="1813195" cy="2948954"/>
          </a:xfrm>
          <a:custGeom>
            <a:avLst/>
            <a:gdLst/>
            <a:ahLst/>
            <a:cxnLst/>
            <a:rect l="l" t="t" r="r" b="b"/>
            <a:pathLst>
              <a:path w="1813195" h="2948954">
                <a:moveTo>
                  <a:pt x="0" y="0"/>
                </a:moveTo>
                <a:lnTo>
                  <a:pt x="1794395" y="86089"/>
                </a:lnTo>
                <a:cubicBezTo>
                  <a:pt x="1805116" y="86645"/>
                  <a:pt x="1813506" y="92915"/>
                  <a:pt x="1813187" y="100139"/>
                </a:cubicBezTo>
                <a:lnTo>
                  <a:pt x="1784585" y="696307"/>
                </a:lnTo>
                <a:lnTo>
                  <a:pt x="1789117" y="716029"/>
                </a:lnTo>
                <a:cubicBezTo>
                  <a:pt x="1788352" y="726939"/>
                  <a:pt x="1784832" y="729198"/>
                  <a:pt x="1782691" y="735782"/>
                </a:cubicBezTo>
                <a:lnTo>
                  <a:pt x="1769894" y="1002514"/>
                </a:lnTo>
                <a:lnTo>
                  <a:pt x="1768196" y="1037918"/>
                </a:lnTo>
                <a:lnTo>
                  <a:pt x="1773072" y="1057973"/>
                </a:lnTo>
                <a:cubicBezTo>
                  <a:pt x="1768033" y="1065705"/>
                  <a:pt x="1776860" y="1071960"/>
                  <a:pt x="1778777" y="1078512"/>
                </a:cubicBezTo>
                <a:lnTo>
                  <a:pt x="1780720" y="1098133"/>
                </a:lnTo>
                <a:lnTo>
                  <a:pt x="1780447" y="1113153"/>
                </a:lnTo>
                <a:lnTo>
                  <a:pt x="1775753" y="1128679"/>
                </a:lnTo>
                <a:cubicBezTo>
                  <a:pt x="1775161" y="1133048"/>
                  <a:pt x="1777557" y="1134325"/>
                  <a:pt x="1776884" y="1139364"/>
                </a:cubicBezTo>
                <a:lnTo>
                  <a:pt x="1771714" y="1158918"/>
                </a:lnTo>
                <a:lnTo>
                  <a:pt x="1766440" y="1187630"/>
                </a:lnTo>
                <a:lnTo>
                  <a:pt x="1761340" y="1207326"/>
                </a:lnTo>
                <a:lnTo>
                  <a:pt x="1759887" y="1211101"/>
                </a:lnTo>
                <a:lnTo>
                  <a:pt x="1753642" y="1341275"/>
                </a:lnTo>
                <a:lnTo>
                  <a:pt x="1754600" y="1350947"/>
                </a:lnTo>
                <a:lnTo>
                  <a:pt x="1751627" y="1383276"/>
                </a:lnTo>
                <a:lnTo>
                  <a:pt x="1753334" y="1388073"/>
                </a:lnTo>
                <a:lnTo>
                  <a:pt x="1749882" y="1419653"/>
                </a:lnTo>
                <a:cubicBezTo>
                  <a:pt x="1749652" y="1430155"/>
                  <a:pt x="1748348" y="1448309"/>
                  <a:pt x="1749858" y="1454434"/>
                </a:cubicBezTo>
                <a:lnTo>
                  <a:pt x="1754144" y="1457237"/>
                </a:lnTo>
                <a:lnTo>
                  <a:pt x="1754167" y="1464866"/>
                </a:lnTo>
                <a:cubicBezTo>
                  <a:pt x="1753802" y="1465407"/>
                  <a:pt x="1753557" y="1476393"/>
                  <a:pt x="1753508" y="1476844"/>
                </a:cubicBezTo>
                <a:lnTo>
                  <a:pt x="1747590" y="1503460"/>
                </a:lnTo>
                <a:lnTo>
                  <a:pt x="1679818" y="2948954"/>
                </a:lnTo>
                <a:lnTo>
                  <a:pt x="0" y="2868363"/>
                </a:lnTo>
                <a:close/>
              </a:path>
            </a:pathLst>
          </a:custGeom>
        </p:spPr>
      </p:pic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8858B6DD-4161-4101-85A3-A7D7C6B9D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6576" y="1"/>
            <a:ext cx="4498150" cy="2683659"/>
          </a:xfrm>
          <a:custGeom>
            <a:avLst/>
            <a:gdLst>
              <a:gd name="connsiteX0" fmla="*/ 0 w 4498150"/>
              <a:gd name="connsiteY0" fmla="*/ 0 h 2683659"/>
              <a:gd name="connsiteX1" fmla="*/ 4306235 w 4498150"/>
              <a:gd name="connsiteY1" fmla="*/ 0 h 2683659"/>
              <a:gd name="connsiteX2" fmla="*/ 4498150 w 4498150"/>
              <a:gd name="connsiteY2" fmla="*/ 2332841 h 2683659"/>
              <a:gd name="connsiteX3" fmla="*/ 220775 w 4498150"/>
              <a:gd name="connsiteY3" fmla="*/ 2683659 h 2683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8150" h="2683659">
                <a:moveTo>
                  <a:pt x="0" y="0"/>
                </a:moveTo>
                <a:lnTo>
                  <a:pt x="4306235" y="0"/>
                </a:lnTo>
                <a:lnTo>
                  <a:pt x="4498150" y="2332841"/>
                </a:lnTo>
                <a:lnTo>
                  <a:pt x="220775" y="268365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79719200-3F78-4A21-9C30-B565F192B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9342" y="1"/>
            <a:ext cx="4252940" cy="2570181"/>
          </a:xfrm>
          <a:custGeom>
            <a:avLst/>
            <a:gdLst>
              <a:gd name="connsiteX0" fmla="*/ 0 w 4252940"/>
              <a:gd name="connsiteY0" fmla="*/ 0 h 2570181"/>
              <a:gd name="connsiteX1" fmla="*/ 4069995 w 4252940"/>
              <a:gd name="connsiteY1" fmla="*/ 0 h 2570181"/>
              <a:gd name="connsiteX2" fmla="*/ 4252906 w 4252940"/>
              <a:gd name="connsiteY2" fmla="*/ 2226776 h 2570181"/>
              <a:gd name="connsiteX3" fmla="*/ 4229777 w 4252940"/>
              <a:gd name="connsiteY3" fmla="*/ 2245284 h 2570181"/>
              <a:gd name="connsiteX4" fmla="*/ 239043 w 4252940"/>
              <a:gd name="connsiteY4" fmla="*/ 2570069 h 2570181"/>
              <a:gd name="connsiteX5" fmla="*/ 213272 w 4252940"/>
              <a:gd name="connsiteY5" fmla="*/ 2555578 h 2570181"/>
              <a:gd name="connsiteX6" fmla="*/ 120053 w 4252940"/>
              <a:gd name="connsiteY6" fmla="*/ 1420731 h 2570181"/>
              <a:gd name="connsiteX7" fmla="*/ 116397 w 4252940"/>
              <a:gd name="connsiteY7" fmla="*/ 1376204 h 2570181"/>
              <a:gd name="connsiteX8" fmla="*/ 107032 w 4252940"/>
              <a:gd name="connsiteY8" fmla="*/ 1351936 h 2570181"/>
              <a:gd name="connsiteX9" fmla="*/ 96551 w 4252940"/>
              <a:gd name="connsiteY9" fmla="*/ 1327198 h 2570181"/>
              <a:gd name="connsiteX10" fmla="*/ 92248 w 4252940"/>
              <a:gd name="connsiteY10" fmla="*/ 1225556 h 2570181"/>
              <a:gd name="connsiteX11" fmla="*/ 94152 w 4252940"/>
              <a:gd name="connsiteY11" fmla="*/ 1188808 h 2570181"/>
              <a:gd name="connsiteX12" fmla="*/ 97307 w 4252940"/>
              <a:gd name="connsiteY12" fmla="*/ 1163362 h 2570181"/>
              <a:gd name="connsiteX13" fmla="*/ 98506 w 4252940"/>
              <a:gd name="connsiteY13" fmla="*/ 1158406 h 2570181"/>
              <a:gd name="connsiteX14" fmla="*/ 85059 w 4252940"/>
              <a:gd name="connsiteY14" fmla="*/ 994696 h 2570181"/>
              <a:gd name="connsiteX15" fmla="*/ 82284 w 4252940"/>
              <a:gd name="connsiteY15" fmla="*/ 982765 h 2570181"/>
              <a:gd name="connsiteX16" fmla="*/ 80720 w 4252940"/>
              <a:gd name="connsiteY16" fmla="*/ 941876 h 2570181"/>
              <a:gd name="connsiteX17" fmla="*/ 77804 w 4252940"/>
              <a:gd name="connsiteY17" fmla="*/ 936159 h 257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252940" h="2570181">
                <a:moveTo>
                  <a:pt x="0" y="0"/>
                </a:moveTo>
                <a:lnTo>
                  <a:pt x="4069995" y="0"/>
                </a:lnTo>
                <a:lnTo>
                  <a:pt x="4252906" y="2226776"/>
                </a:lnTo>
                <a:cubicBezTo>
                  <a:pt x="4253616" y="2235881"/>
                  <a:pt x="4243282" y="2244151"/>
                  <a:pt x="4229777" y="2245284"/>
                </a:cubicBezTo>
                <a:cubicBezTo>
                  <a:pt x="2899532" y="2353546"/>
                  <a:pt x="1569287" y="2461808"/>
                  <a:pt x="239043" y="2570069"/>
                </a:cubicBezTo>
                <a:cubicBezTo>
                  <a:pt x="225557" y="2571125"/>
                  <a:pt x="214053" y="2564658"/>
                  <a:pt x="213272" y="2555578"/>
                </a:cubicBezTo>
                <a:lnTo>
                  <a:pt x="120053" y="1420731"/>
                </a:lnTo>
                <a:lnTo>
                  <a:pt x="116397" y="1376204"/>
                </a:lnTo>
                <a:lnTo>
                  <a:pt x="107032" y="1351936"/>
                </a:lnTo>
                <a:cubicBezTo>
                  <a:pt x="112065" y="1341450"/>
                  <a:pt x="100015" y="1335074"/>
                  <a:pt x="96551" y="1327198"/>
                </a:cubicBezTo>
                <a:lnTo>
                  <a:pt x="92248" y="1225556"/>
                </a:lnTo>
                <a:lnTo>
                  <a:pt x="94152" y="1188808"/>
                </a:lnTo>
                <a:lnTo>
                  <a:pt x="97307" y="1163362"/>
                </a:lnTo>
                <a:lnTo>
                  <a:pt x="98506" y="1158406"/>
                </a:lnTo>
                <a:lnTo>
                  <a:pt x="85059" y="994696"/>
                </a:lnTo>
                <a:lnTo>
                  <a:pt x="82284" y="982765"/>
                </a:lnTo>
                <a:lnTo>
                  <a:pt x="80720" y="941876"/>
                </a:lnTo>
                <a:lnTo>
                  <a:pt x="77804" y="936159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umbrella, accessory, pink&#10;&#10;Description automatically generated">
            <a:extLst>
              <a:ext uri="{FF2B5EF4-FFF2-40B4-BE49-F238E27FC236}">
                <a16:creationId xmlns:a16="http://schemas.microsoft.com/office/drawing/2014/main" id="{275E3C15-8573-9D48-B7A7-DEBFBAABE9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5000"/>
          </a:blip>
          <a:srcRect r="1" b="9261"/>
          <a:stretch/>
        </p:blipFill>
        <p:spPr>
          <a:xfrm>
            <a:off x="2329338" y="2062"/>
            <a:ext cx="4252940" cy="2570181"/>
          </a:xfrm>
          <a:custGeom>
            <a:avLst/>
            <a:gdLst/>
            <a:ahLst/>
            <a:cxnLst/>
            <a:rect l="l" t="t" r="r" b="b"/>
            <a:pathLst>
              <a:path w="4252940" h="2570181">
                <a:moveTo>
                  <a:pt x="0" y="0"/>
                </a:moveTo>
                <a:lnTo>
                  <a:pt x="4069995" y="0"/>
                </a:lnTo>
                <a:lnTo>
                  <a:pt x="4252906" y="2226776"/>
                </a:lnTo>
                <a:cubicBezTo>
                  <a:pt x="4253616" y="2235881"/>
                  <a:pt x="4243282" y="2244151"/>
                  <a:pt x="4229777" y="2245284"/>
                </a:cubicBezTo>
                <a:cubicBezTo>
                  <a:pt x="2899532" y="2353546"/>
                  <a:pt x="1569287" y="2461808"/>
                  <a:pt x="239043" y="2570069"/>
                </a:cubicBezTo>
                <a:cubicBezTo>
                  <a:pt x="225557" y="2571125"/>
                  <a:pt x="214053" y="2564658"/>
                  <a:pt x="213272" y="2555578"/>
                </a:cubicBezTo>
                <a:lnTo>
                  <a:pt x="120053" y="1420731"/>
                </a:lnTo>
                <a:lnTo>
                  <a:pt x="116397" y="1376204"/>
                </a:lnTo>
                <a:lnTo>
                  <a:pt x="107032" y="1351936"/>
                </a:lnTo>
                <a:cubicBezTo>
                  <a:pt x="112065" y="1341450"/>
                  <a:pt x="100015" y="1335074"/>
                  <a:pt x="96551" y="1327198"/>
                </a:cubicBezTo>
                <a:lnTo>
                  <a:pt x="92248" y="1225556"/>
                </a:lnTo>
                <a:lnTo>
                  <a:pt x="94152" y="1188808"/>
                </a:lnTo>
                <a:lnTo>
                  <a:pt x="97307" y="1163362"/>
                </a:lnTo>
                <a:lnTo>
                  <a:pt x="98506" y="1158406"/>
                </a:lnTo>
                <a:lnTo>
                  <a:pt x="85059" y="994696"/>
                </a:lnTo>
                <a:lnTo>
                  <a:pt x="82284" y="982765"/>
                </a:lnTo>
                <a:lnTo>
                  <a:pt x="80720" y="941876"/>
                </a:lnTo>
                <a:lnTo>
                  <a:pt x="77804" y="936159"/>
                </a:lnTo>
                <a:close/>
              </a:path>
            </a:pathLst>
          </a:custGeom>
        </p:spPr>
      </p:pic>
      <p:sp>
        <p:nvSpPr>
          <p:cNvPr id="142" name="Rectangle 22">
            <a:extLst>
              <a:ext uri="{FF2B5EF4-FFF2-40B4-BE49-F238E27FC236}">
                <a16:creationId xmlns:a16="http://schemas.microsoft.com/office/drawing/2014/main" id="{DB61CCC5-EB1B-4B24-9A31-F29BC0355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68787">
            <a:off x="5083488" y="3802068"/>
            <a:ext cx="3072003" cy="2357035"/>
          </a:xfrm>
          <a:custGeom>
            <a:avLst/>
            <a:gdLst>
              <a:gd name="connsiteX0" fmla="*/ 0 w 3042378"/>
              <a:gd name="connsiteY0" fmla="*/ 0 h 2357035"/>
              <a:gd name="connsiteX1" fmla="*/ 3042378 w 3042378"/>
              <a:gd name="connsiteY1" fmla="*/ 0 h 2357035"/>
              <a:gd name="connsiteX2" fmla="*/ 3042378 w 3042378"/>
              <a:gd name="connsiteY2" fmla="*/ 2357035 h 2357035"/>
              <a:gd name="connsiteX3" fmla="*/ 0 w 3042378"/>
              <a:gd name="connsiteY3" fmla="*/ 2357035 h 2357035"/>
              <a:gd name="connsiteX4" fmla="*/ 0 w 3042378"/>
              <a:gd name="connsiteY4" fmla="*/ 0 h 2357035"/>
              <a:gd name="connsiteX0" fmla="*/ 0 w 3061809"/>
              <a:gd name="connsiteY0" fmla="*/ 955 h 2357035"/>
              <a:gd name="connsiteX1" fmla="*/ 3061809 w 3061809"/>
              <a:gd name="connsiteY1" fmla="*/ 0 h 2357035"/>
              <a:gd name="connsiteX2" fmla="*/ 3061809 w 3061809"/>
              <a:gd name="connsiteY2" fmla="*/ 2357035 h 2357035"/>
              <a:gd name="connsiteX3" fmla="*/ 19431 w 3061809"/>
              <a:gd name="connsiteY3" fmla="*/ 2357035 h 2357035"/>
              <a:gd name="connsiteX4" fmla="*/ 0 w 3061809"/>
              <a:gd name="connsiteY4" fmla="*/ 955 h 2357035"/>
              <a:gd name="connsiteX0" fmla="*/ 0 w 3061809"/>
              <a:gd name="connsiteY0" fmla="*/ 955 h 2357035"/>
              <a:gd name="connsiteX1" fmla="*/ 3061809 w 3061809"/>
              <a:gd name="connsiteY1" fmla="*/ 0 h 2357035"/>
              <a:gd name="connsiteX2" fmla="*/ 3061809 w 3061809"/>
              <a:gd name="connsiteY2" fmla="*/ 2357035 h 2357035"/>
              <a:gd name="connsiteX3" fmla="*/ 9237 w 3061809"/>
              <a:gd name="connsiteY3" fmla="*/ 2347796 h 2357035"/>
              <a:gd name="connsiteX4" fmla="*/ 0 w 3061809"/>
              <a:gd name="connsiteY4" fmla="*/ 955 h 2357035"/>
              <a:gd name="connsiteX0" fmla="*/ 10194 w 3072003"/>
              <a:gd name="connsiteY0" fmla="*/ 955 h 2357035"/>
              <a:gd name="connsiteX1" fmla="*/ 3072003 w 3072003"/>
              <a:gd name="connsiteY1" fmla="*/ 0 h 2357035"/>
              <a:gd name="connsiteX2" fmla="*/ 3072003 w 3072003"/>
              <a:gd name="connsiteY2" fmla="*/ 2357035 h 2357035"/>
              <a:gd name="connsiteX3" fmla="*/ 0 w 3072003"/>
              <a:gd name="connsiteY3" fmla="*/ 2348751 h 2357035"/>
              <a:gd name="connsiteX4" fmla="*/ 10194 w 3072003"/>
              <a:gd name="connsiteY4" fmla="*/ 955 h 235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72003" h="2357035">
                <a:moveTo>
                  <a:pt x="10194" y="955"/>
                </a:moveTo>
                <a:lnTo>
                  <a:pt x="3072003" y="0"/>
                </a:lnTo>
                <a:lnTo>
                  <a:pt x="3072003" y="2357035"/>
                </a:lnTo>
                <a:lnTo>
                  <a:pt x="0" y="2348751"/>
                </a:lnTo>
                <a:lnTo>
                  <a:pt x="10194" y="9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6AA524FD-645D-49BC-847D-D19AAAA51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64805">
            <a:off x="5564429" y="3555260"/>
            <a:ext cx="2152857" cy="2865067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93269" h="3452654">
                <a:moveTo>
                  <a:pt x="0" y="2215569"/>
                </a:moveTo>
                <a:lnTo>
                  <a:pt x="4751" y="2196610"/>
                </a:lnTo>
                <a:cubicBezTo>
                  <a:pt x="5212" y="2191317"/>
                  <a:pt x="2255" y="2189918"/>
                  <a:pt x="2774" y="2183813"/>
                </a:cubicBezTo>
                <a:lnTo>
                  <a:pt x="7865" y="2159978"/>
                </a:lnTo>
                <a:lnTo>
                  <a:pt x="12554" y="2125112"/>
                </a:lnTo>
                <a:lnTo>
                  <a:pt x="17553" y="2101110"/>
                </a:lnTo>
                <a:lnTo>
                  <a:pt x="19083" y="2096482"/>
                </a:lnTo>
                <a:lnTo>
                  <a:pt x="19083" y="1939430"/>
                </a:lnTo>
                <a:lnTo>
                  <a:pt x="17372" y="1927844"/>
                </a:lnTo>
                <a:lnTo>
                  <a:pt x="19083" y="1888758"/>
                </a:lnTo>
                <a:lnTo>
                  <a:pt x="16752" y="1883082"/>
                </a:lnTo>
                <a:lnTo>
                  <a:pt x="19083" y="1844870"/>
                </a:lnTo>
                <a:cubicBezTo>
                  <a:pt x="18753" y="1832215"/>
                  <a:pt x="19274" y="1810287"/>
                  <a:pt x="17104" y="1803002"/>
                </a:cubicBezTo>
                <a:lnTo>
                  <a:pt x="11785" y="1799876"/>
                </a:lnTo>
                <a:lnTo>
                  <a:pt x="11317" y="1790694"/>
                </a:lnTo>
                <a:cubicBezTo>
                  <a:pt x="11725" y="1790022"/>
                  <a:pt x="11385" y="1776784"/>
                  <a:pt x="11419" y="1776238"/>
                </a:cubicBezTo>
                <a:lnTo>
                  <a:pt x="17002" y="1743859"/>
                </a:lnTo>
                <a:lnTo>
                  <a:pt x="15104" y="0"/>
                </a:lnTo>
                <a:lnTo>
                  <a:pt x="2562730" y="0"/>
                </a:lnTo>
                <a:cubicBezTo>
                  <a:pt x="2577707" y="43"/>
                  <a:pt x="2589838" y="12172"/>
                  <a:pt x="2589876" y="27148"/>
                </a:cubicBezTo>
                <a:cubicBezTo>
                  <a:pt x="2592987" y="569471"/>
                  <a:pt x="2593958" y="2217510"/>
                  <a:pt x="2592792" y="3450901"/>
                </a:cubicBezTo>
                <a:lnTo>
                  <a:pt x="2592790" y="3452654"/>
                </a:lnTo>
                <a:lnTo>
                  <a:pt x="42505" y="3452654"/>
                </a:lnTo>
                <a:cubicBezTo>
                  <a:pt x="29573" y="3452604"/>
                  <a:pt x="19117" y="3445541"/>
                  <a:pt x="19083" y="3436827"/>
                </a:cubicBezTo>
                <a:lnTo>
                  <a:pt x="19083" y="2717567"/>
                </a:lnTo>
                <a:lnTo>
                  <a:pt x="12492" y="2694089"/>
                </a:lnTo>
                <a:cubicBezTo>
                  <a:pt x="12783" y="2680913"/>
                  <a:pt x="16887" y="2677990"/>
                  <a:pt x="19083" y="2669941"/>
                </a:cubicBezTo>
                <a:lnTo>
                  <a:pt x="19083" y="2348137"/>
                </a:lnTo>
                <a:lnTo>
                  <a:pt x="19083" y="2305422"/>
                </a:lnTo>
                <a:lnTo>
                  <a:pt x="12059" y="2281564"/>
                </a:lnTo>
                <a:cubicBezTo>
                  <a:pt x="17675" y="2271966"/>
                  <a:pt x="6693" y="2264946"/>
                  <a:pt x="4009" y="2257171"/>
                </a:cubicBezTo>
                <a:lnTo>
                  <a:pt x="538" y="2233665"/>
                </a:lnTo>
                <a:close/>
              </a:path>
            </a:pathLst>
          </a:custGeom>
          <a:blipFill>
            <a:blip r:embed="rId4"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A1432-55F1-F641-90A0-16E657C6D6C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85000"/>
          </a:blip>
          <a:srcRect t="7477" r="-2" b="19308"/>
          <a:stretch/>
        </p:blipFill>
        <p:spPr>
          <a:xfrm>
            <a:off x="5500884" y="3507400"/>
            <a:ext cx="2267367" cy="2964324"/>
          </a:xfrm>
          <a:custGeom>
            <a:avLst/>
            <a:gdLst/>
            <a:ahLst/>
            <a:cxnLst/>
            <a:rect l="l" t="t" r="r" b="b"/>
            <a:pathLst>
              <a:path w="2267367" h="2964324">
                <a:moveTo>
                  <a:pt x="133826" y="0"/>
                </a:moveTo>
                <a:lnTo>
                  <a:pt x="2248567" y="101458"/>
                </a:lnTo>
                <a:cubicBezTo>
                  <a:pt x="2259288" y="102014"/>
                  <a:pt x="2267678" y="108284"/>
                  <a:pt x="2267359" y="115508"/>
                </a:cubicBezTo>
                <a:lnTo>
                  <a:pt x="2238757" y="711676"/>
                </a:lnTo>
                <a:lnTo>
                  <a:pt x="2243289" y="731398"/>
                </a:lnTo>
                <a:cubicBezTo>
                  <a:pt x="2242524" y="742308"/>
                  <a:pt x="2239004" y="744567"/>
                  <a:pt x="2236863" y="751151"/>
                </a:cubicBezTo>
                <a:lnTo>
                  <a:pt x="2224066" y="1017883"/>
                </a:lnTo>
                <a:lnTo>
                  <a:pt x="2222368" y="1053287"/>
                </a:lnTo>
                <a:lnTo>
                  <a:pt x="2227244" y="1073342"/>
                </a:lnTo>
                <a:cubicBezTo>
                  <a:pt x="2222205" y="1081074"/>
                  <a:pt x="2231032" y="1087329"/>
                  <a:pt x="2232949" y="1093881"/>
                </a:cubicBezTo>
                <a:lnTo>
                  <a:pt x="2234892" y="1113502"/>
                </a:lnTo>
                <a:lnTo>
                  <a:pt x="2234619" y="1128522"/>
                </a:lnTo>
                <a:lnTo>
                  <a:pt x="2229925" y="1144048"/>
                </a:lnTo>
                <a:cubicBezTo>
                  <a:pt x="2229332" y="1148417"/>
                  <a:pt x="2231729" y="1149694"/>
                  <a:pt x="2231056" y="1154733"/>
                </a:cubicBezTo>
                <a:lnTo>
                  <a:pt x="2225886" y="1174287"/>
                </a:lnTo>
                <a:lnTo>
                  <a:pt x="2220612" y="1202999"/>
                </a:lnTo>
                <a:lnTo>
                  <a:pt x="2215512" y="1222695"/>
                </a:lnTo>
                <a:lnTo>
                  <a:pt x="2214059" y="1226470"/>
                </a:lnTo>
                <a:lnTo>
                  <a:pt x="2207814" y="1356645"/>
                </a:lnTo>
                <a:lnTo>
                  <a:pt x="2208772" y="1366316"/>
                </a:lnTo>
                <a:lnTo>
                  <a:pt x="2205799" y="1398645"/>
                </a:lnTo>
                <a:lnTo>
                  <a:pt x="2207506" y="1403442"/>
                </a:lnTo>
                <a:lnTo>
                  <a:pt x="2204054" y="1435022"/>
                </a:lnTo>
                <a:cubicBezTo>
                  <a:pt x="2203824" y="1445524"/>
                  <a:pt x="2202520" y="1463679"/>
                  <a:pt x="2204030" y="1469803"/>
                </a:cubicBezTo>
                <a:lnTo>
                  <a:pt x="2208316" y="1472606"/>
                </a:lnTo>
                <a:lnTo>
                  <a:pt x="2208339" y="1480235"/>
                </a:lnTo>
                <a:cubicBezTo>
                  <a:pt x="2207974" y="1480776"/>
                  <a:pt x="2207729" y="1491762"/>
                  <a:pt x="2207679" y="1492213"/>
                </a:cubicBezTo>
                <a:lnTo>
                  <a:pt x="2201762" y="1518829"/>
                </a:lnTo>
                <a:lnTo>
                  <a:pt x="2133990" y="2964324"/>
                </a:lnTo>
                <a:lnTo>
                  <a:pt x="21454" y="2862971"/>
                </a:lnTo>
                <a:cubicBezTo>
                  <a:pt x="9037" y="2862340"/>
                  <a:pt x="-540" y="2851804"/>
                  <a:pt x="24" y="2839389"/>
                </a:cubicBezTo>
                <a:cubicBezTo>
                  <a:pt x="19010" y="2389754"/>
                  <a:pt x="83741" y="1023718"/>
                  <a:pt x="133755" y="1453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A790E83-031D-7F40-AEEC-B2CBDBB36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8424" y="3004035"/>
            <a:ext cx="2977776" cy="3384224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indent="-228600" algn="just">
              <a:lnSpc>
                <a:spcPct val="200000"/>
              </a:lnSpc>
              <a:spcBef>
                <a:spcPts val="0"/>
              </a:spcBef>
            </a:pPr>
            <a:r>
              <a:rPr lang="en-US" sz="2200" dirty="0">
                <a:highlight>
                  <a:srgbClr val="C0C0C0"/>
                </a:highlight>
              </a:rPr>
              <a:t>AERIAL SILKS</a:t>
            </a:r>
          </a:p>
          <a:p>
            <a:pPr indent="-228600" algn="just">
              <a:lnSpc>
                <a:spcPct val="200000"/>
              </a:lnSpc>
              <a:spcBef>
                <a:spcPts val="0"/>
              </a:spcBef>
            </a:pPr>
            <a:r>
              <a:rPr lang="en-US" sz="2200" dirty="0">
                <a:highlight>
                  <a:srgbClr val="C0C0C0"/>
                </a:highlight>
              </a:rPr>
              <a:t>SKETCHING</a:t>
            </a:r>
          </a:p>
          <a:p>
            <a:pPr indent="-228600" algn="just">
              <a:lnSpc>
                <a:spcPct val="200000"/>
              </a:lnSpc>
              <a:spcBef>
                <a:spcPts val="0"/>
              </a:spcBef>
            </a:pPr>
            <a:r>
              <a:rPr lang="en-US" sz="2200" dirty="0">
                <a:highlight>
                  <a:srgbClr val="C0C0C0"/>
                </a:highlight>
              </a:rPr>
              <a:t>COOKING</a:t>
            </a:r>
          </a:p>
          <a:p>
            <a:pPr indent="-228600" algn="just">
              <a:lnSpc>
                <a:spcPct val="200000"/>
              </a:lnSpc>
              <a:spcBef>
                <a:spcPts val="0"/>
              </a:spcBef>
            </a:pPr>
            <a:r>
              <a:rPr lang="en-US" sz="2200" dirty="0">
                <a:highlight>
                  <a:srgbClr val="C0C0C0"/>
                </a:highlight>
              </a:rPr>
              <a:t>BADMINTON</a:t>
            </a:r>
          </a:p>
          <a:p>
            <a:pPr indent="-228600" algn="just">
              <a:lnSpc>
                <a:spcPct val="200000"/>
              </a:lnSpc>
              <a:spcBef>
                <a:spcPts val="0"/>
              </a:spcBef>
            </a:pPr>
            <a:r>
              <a:rPr lang="en-US" sz="2200" dirty="0">
                <a:highlight>
                  <a:srgbClr val="C0C0C0"/>
                </a:highlight>
              </a:rPr>
              <a:t>NETBALL</a:t>
            </a:r>
          </a:p>
          <a:p>
            <a:pPr indent="-228600" algn="just">
              <a:lnSpc>
                <a:spcPct val="200000"/>
              </a:lnSpc>
              <a:spcBef>
                <a:spcPts val="0"/>
              </a:spcBef>
            </a:pPr>
            <a:r>
              <a:rPr lang="en-US" sz="2200" dirty="0">
                <a:highlight>
                  <a:srgbClr val="C0C0C0"/>
                </a:highlight>
              </a:rPr>
              <a:t>HANDBALL</a:t>
            </a:r>
          </a:p>
          <a:p>
            <a:pPr indent="-228600"/>
            <a:endParaRPr lang="en-US" dirty="0">
              <a:highlight>
                <a:srgbClr val="C0C0C0"/>
              </a:highlight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6843E0F-A07F-4707-9891-697B6C32F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329DB559-2287-4C87-B4D0-5A8B110ED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5C7CC2A5-CF2C-4F81-A4C6-14B1AF400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D133607F-0BF7-41C8-B199-DAAF1B73BA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E4D0B180-3396-4C10-A8EF-24EA22CFB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mixkit-interface-device-click-2577.wav" descr="mixkit-interface-device-click-2577.wav">
            <a:hlinkClick r:id="" action="ppaction://media"/>
            <a:extLst>
              <a:ext uri="{FF2B5EF4-FFF2-40B4-BE49-F238E27FC236}">
                <a16:creationId xmlns:a16="http://schemas.microsoft.com/office/drawing/2014/main" id="{F07E3EC5-256D-3743-A666-1F282B50A60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69.886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3515" y="68600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8" presetClass="entr" presetSubtype="0" accel="5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3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7" repeatCount="11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FF00"/>
            </a:gs>
            <a:gs pos="57000">
              <a:schemeClr val="bg1">
                <a:lumMod val="95000"/>
              </a:schemeClr>
            </a:gs>
            <a:gs pos="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41517-07B8-6C4A-A3AE-D58123B5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84051"/>
            <a:ext cx="9753599" cy="837257"/>
          </a:xfrm>
        </p:spPr>
        <p:txBody>
          <a:bodyPr/>
          <a:lstStyle/>
          <a:p>
            <a:pPr algn="ctr"/>
            <a:r>
              <a:rPr lang="en-PK" dirty="0">
                <a:effectLst>
                  <a:reflection blurRad="6350" stA="55000" endA="300" endPos="45500" dir="5400000" sy="-100000" algn="bl" rotWithShape="0"/>
                </a:effectLst>
              </a:rPr>
              <a:t>LIKES AND DISLIKES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8AED4-236C-BD41-B0F8-E74B26F1C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500189"/>
            <a:ext cx="4507931" cy="837257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PK" dirty="0"/>
              <a:t>LIKES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F2A63-156D-D244-AA8E-F48C8BC1C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516328"/>
            <a:ext cx="4507930" cy="3673334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PK" sz="2100" dirty="0"/>
              <a:t>FOOD</a:t>
            </a:r>
          </a:p>
          <a:p>
            <a:r>
              <a:rPr lang="en-PK" sz="2100" dirty="0"/>
              <a:t>CATS</a:t>
            </a:r>
          </a:p>
          <a:p>
            <a:r>
              <a:rPr lang="en-PK" sz="2100" dirty="0"/>
              <a:t>TRAVELLING</a:t>
            </a:r>
          </a:p>
          <a:p>
            <a:r>
              <a:rPr lang="en-PK" sz="2100" dirty="0"/>
              <a:t>SPORTS</a:t>
            </a:r>
          </a:p>
          <a:p>
            <a:r>
              <a:rPr lang="en-PK" sz="2100" dirty="0"/>
              <a:t>MUSIC</a:t>
            </a:r>
          </a:p>
          <a:p>
            <a:r>
              <a:rPr lang="en-PK" sz="2100" dirty="0"/>
              <a:t>ANIME</a:t>
            </a:r>
          </a:p>
          <a:p>
            <a:r>
              <a:rPr lang="en-PK" sz="2100" dirty="0"/>
              <a:t>NATURE</a:t>
            </a:r>
          </a:p>
          <a:p>
            <a:r>
              <a:rPr lang="en-PK" sz="2100" dirty="0"/>
              <a:t>VIDEO GAMES</a:t>
            </a:r>
            <a:br>
              <a:rPr lang="en-PK" sz="1700" dirty="0"/>
            </a:br>
            <a:endParaRPr lang="en-PK" sz="17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035730-3BE6-7E4D-A366-B1FE9DB66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1500189"/>
            <a:ext cx="4507932" cy="837257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PK" dirty="0"/>
              <a:t>DISLIKES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ED24E-1CBE-004C-B490-12F6CB9D4C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516328"/>
            <a:ext cx="4507932" cy="3673334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r>
              <a:rPr lang="en-PK" sz="2300" dirty="0"/>
              <a:t>DOGS</a:t>
            </a:r>
          </a:p>
          <a:p>
            <a:r>
              <a:rPr lang="en-PK" sz="2300" dirty="0"/>
              <a:t>INSECTS</a:t>
            </a:r>
          </a:p>
          <a:p>
            <a:r>
              <a:rPr lang="en-PK" sz="2300" dirty="0"/>
              <a:t>PLANE</a:t>
            </a:r>
          </a:p>
          <a:p>
            <a:r>
              <a:rPr lang="en-PK" sz="2300" dirty="0"/>
              <a:t>DOCUMENTARIES</a:t>
            </a:r>
          </a:p>
          <a:p>
            <a:r>
              <a:rPr lang="en-PK" sz="2300" dirty="0"/>
              <a:t>MEAN PEOPLE</a:t>
            </a:r>
          </a:p>
          <a:p>
            <a:r>
              <a:rPr lang="en-PK" sz="2300" dirty="0"/>
              <a:t>LIES</a:t>
            </a:r>
          </a:p>
          <a:p>
            <a:endParaRPr lang="en-PK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2FD3A5-E100-F04F-99BC-29846F3C7782}"/>
                  </a:ext>
                </a:extLst>
              </p14:cNvPr>
              <p14:cNvContentPartPr/>
              <p14:nvPr/>
            </p14:nvContentPartPr>
            <p14:xfrm>
              <a:off x="3386182" y="2252407"/>
              <a:ext cx="1708200" cy="1359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2FD3A5-E100-F04F-99BC-29846F3C77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2182" y="2144407"/>
                <a:ext cx="1815840" cy="15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CF9B7F1-7787-E340-9F5F-9F8299DF24E4}"/>
                  </a:ext>
                </a:extLst>
              </p14:cNvPr>
              <p14:cNvContentPartPr/>
              <p14:nvPr/>
            </p14:nvContentPartPr>
            <p14:xfrm>
              <a:off x="9845302" y="2395687"/>
              <a:ext cx="371880" cy="654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CF9B7F1-7787-E340-9F5F-9F8299DF24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91662" y="2288047"/>
                <a:ext cx="47952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522EB3-EE63-0D45-8278-290541E2D7E9}"/>
                  </a:ext>
                </a:extLst>
              </p14:cNvPr>
              <p14:cNvContentPartPr/>
              <p14:nvPr/>
            </p14:nvContentPartPr>
            <p14:xfrm>
              <a:off x="9743782" y="2408647"/>
              <a:ext cx="1352520" cy="1430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522EB3-EE63-0D45-8278-290541E2D7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89782" y="2300647"/>
                <a:ext cx="1460160" cy="164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174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  <p:bldP spid="4" grpId="0" build="p" animBg="1"/>
      <p:bldP spid="5" grpId="0" build="p" animBg="1"/>
      <p:bldP spid="6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F3ABD-BE42-4EED-8F3E-1975C1BC2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418457" y="1418454"/>
            <a:ext cx="6858002" cy="402108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E51F4-9DB2-884F-8E87-3CECD5C6E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013" y="753121"/>
            <a:ext cx="5565370" cy="1068653"/>
          </a:xfrm>
        </p:spPr>
        <p:txBody>
          <a:bodyPr>
            <a:normAutofit/>
          </a:bodyPr>
          <a:lstStyle/>
          <a:p>
            <a:pPr algn="ctr"/>
            <a:r>
              <a:rPr lang="en-PK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  <a:t>DREAMS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352622-E9B0-487C-B0D9-8BBC46473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03FCD58-16B1-4A6A-A45A-53D20B905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B8666D0-F4F2-4C03-BF08-FB2D3F7F6D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BDBC55E-6D61-48AE-95F7-DBCC1C7B5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06DBB2-B208-458B-AB3E-3193BE876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A20DF5F-2399-5A4C-BFE0-3B2F0280FB0A}"/>
              </a:ext>
            </a:extLst>
          </p:cNvPr>
          <p:cNvSpPr/>
          <p:nvPr/>
        </p:nvSpPr>
        <p:spPr>
          <a:xfrm>
            <a:off x="7837137" y="0"/>
            <a:ext cx="4405312" cy="685800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pic>
        <p:nvPicPr>
          <p:cNvPr id="7" name="Picture 6" descr="A picture containing tree, outdoor, plant, garden&#10;&#10;Description automatically generated">
            <a:extLst>
              <a:ext uri="{FF2B5EF4-FFF2-40B4-BE49-F238E27FC236}">
                <a16:creationId xmlns:a16="http://schemas.microsoft.com/office/drawing/2014/main" id="{CE72F5C8-1E29-E04C-AEBD-B7A29DA87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34" y="2436720"/>
            <a:ext cx="7847771" cy="442127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A790E83-031D-7F40-AEEC-B2CBDBB36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3240" y="2307131"/>
            <a:ext cx="3853053" cy="4223010"/>
          </a:xfrm>
        </p:spPr>
        <p:txBody>
          <a:bodyPr>
            <a:normAutofit/>
          </a:bodyPr>
          <a:lstStyle/>
          <a:p>
            <a:pPr algn="ctr"/>
            <a:r>
              <a:rPr lang="en-PK" sz="2000" dirty="0">
                <a:solidFill>
                  <a:srgbClr val="FFFFFF"/>
                </a:solidFill>
                <a:highlight>
                  <a:srgbClr val="C0C0C0"/>
                </a:highlight>
              </a:rPr>
              <a:t>I HAVE MANY DREAMS SUCH AS LIVING AND TRAVELLING IN A VAN,SKY DIVING, SCUBA DIVING, PERFORMING SILKS PROFESSIONALLY, DEVELOPING MY OWN APP, AND COOKING FOR A FIVE STAR RESTAURANT.</a:t>
            </a:r>
          </a:p>
        </p:txBody>
      </p:sp>
    </p:spTree>
    <p:extLst>
      <p:ext uri="{BB962C8B-B14F-4D97-AF65-F5344CB8AC3E}">
        <p14:creationId xmlns:p14="http://schemas.microsoft.com/office/powerpoint/2010/main" val="3785686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23">
            <a:extLst>
              <a:ext uri="{FF2B5EF4-FFF2-40B4-BE49-F238E27FC236}">
                <a16:creationId xmlns:a16="http://schemas.microsoft.com/office/drawing/2014/main" id="{5E26DC18-0A55-4676-9900-0F9998005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25">
            <a:extLst>
              <a:ext uri="{FF2B5EF4-FFF2-40B4-BE49-F238E27FC236}">
                <a16:creationId xmlns:a16="http://schemas.microsoft.com/office/drawing/2014/main" id="{D8DD9B76-1FDF-413E-B8FE-FB1D98EB0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991372">
            <a:off x="-1233815" y="895119"/>
            <a:ext cx="7156872" cy="5094901"/>
          </a:xfrm>
          <a:custGeom>
            <a:avLst/>
            <a:gdLst>
              <a:gd name="connsiteX0" fmla="*/ 7156872 w 7156872"/>
              <a:gd name="connsiteY0" fmla="*/ 415939 h 5126500"/>
              <a:gd name="connsiteX1" fmla="*/ 6870648 w 7156872"/>
              <a:gd name="connsiteY1" fmla="*/ 5126499 h 5126500"/>
              <a:gd name="connsiteX2" fmla="*/ 0 w 7156872"/>
              <a:gd name="connsiteY2" fmla="*/ 5126500 h 5126500"/>
              <a:gd name="connsiteX3" fmla="*/ 311497 w 7156872"/>
              <a:gd name="connsiteY3" fmla="*/ 0 h 512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6872" h="5126500">
                <a:moveTo>
                  <a:pt x="7156872" y="415939"/>
                </a:moveTo>
                <a:lnTo>
                  <a:pt x="6870648" y="5126499"/>
                </a:lnTo>
                <a:lnTo>
                  <a:pt x="0" y="5126500"/>
                </a:lnTo>
                <a:lnTo>
                  <a:pt x="31149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27">
            <a:extLst>
              <a:ext uri="{FF2B5EF4-FFF2-40B4-BE49-F238E27FC236}">
                <a16:creationId xmlns:a16="http://schemas.microsoft.com/office/drawing/2014/main" id="{5E902889-7EC6-4528-9CB5-07AFD886B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263" y="0"/>
            <a:ext cx="4999605" cy="6858000"/>
          </a:xfrm>
          <a:custGeom>
            <a:avLst/>
            <a:gdLst>
              <a:gd name="connsiteX0" fmla="*/ 0 w 4999605"/>
              <a:gd name="connsiteY0" fmla="*/ 0 h 6858000"/>
              <a:gd name="connsiteX1" fmla="*/ 4582898 w 4999605"/>
              <a:gd name="connsiteY1" fmla="*/ 0 h 6858000"/>
              <a:gd name="connsiteX2" fmla="*/ 4999605 w 4999605"/>
              <a:gd name="connsiteY2" fmla="*/ 6858000 h 6858000"/>
              <a:gd name="connsiteX3" fmla="*/ 0 w 499960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9605" h="6858000">
                <a:moveTo>
                  <a:pt x="0" y="0"/>
                </a:moveTo>
                <a:lnTo>
                  <a:pt x="4582898" y="0"/>
                </a:lnTo>
                <a:lnTo>
                  <a:pt x="4999605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sport, swimming, water sport&#10;&#10;Description automatically generated">
            <a:extLst>
              <a:ext uri="{FF2B5EF4-FFF2-40B4-BE49-F238E27FC236}">
                <a16:creationId xmlns:a16="http://schemas.microsoft.com/office/drawing/2014/main" id="{9E7D8815-2B72-0C4B-B041-DEF8316726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3000"/>
          </a:blip>
          <a:srcRect r="-1" b="3636"/>
          <a:stretch/>
        </p:blipFill>
        <p:spPr>
          <a:xfrm>
            <a:off x="-5679" y="-10"/>
            <a:ext cx="4999605" cy="6858000"/>
          </a:xfrm>
          <a:custGeom>
            <a:avLst/>
            <a:gdLst/>
            <a:ahLst/>
            <a:cxnLst/>
            <a:rect l="l" t="t" r="r" b="b"/>
            <a:pathLst>
              <a:path w="4999605" h="6858000">
                <a:moveTo>
                  <a:pt x="0" y="0"/>
                </a:moveTo>
                <a:lnTo>
                  <a:pt x="4582898" y="0"/>
                </a:lnTo>
                <a:lnTo>
                  <a:pt x="499960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Rectangle 29">
            <a:extLst>
              <a:ext uri="{FF2B5EF4-FFF2-40B4-BE49-F238E27FC236}">
                <a16:creationId xmlns:a16="http://schemas.microsoft.com/office/drawing/2014/main" id="{A52C8290-902D-42B9-B4B4-6717341A3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58637">
            <a:off x="3740858" y="1027691"/>
            <a:ext cx="3412914" cy="263430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31">
            <a:extLst>
              <a:ext uri="{FF2B5EF4-FFF2-40B4-BE49-F238E27FC236}">
                <a16:creationId xmlns:a16="http://schemas.microsoft.com/office/drawing/2014/main" id="{9ADBC310-716E-40BC-A044-EE2B3F776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758637">
            <a:off x="4226843" y="742090"/>
            <a:ext cx="2430503" cy="3192079"/>
          </a:xfrm>
          <a:custGeom>
            <a:avLst/>
            <a:gdLst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7866 w 2582211"/>
              <a:gd name="connsiteY3" fmla="*/ 2928456 h 3420248"/>
              <a:gd name="connsiteX4" fmla="*/ 12555 w 2582211"/>
              <a:gd name="connsiteY4" fmla="*/ 2893589 h 3420248"/>
              <a:gd name="connsiteX5" fmla="*/ 17554 w 2582211"/>
              <a:gd name="connsiteY5" fmla="*/ 2869588 h 3420248"/>
              <a:gd name="connsiteX6" fmla="*/ 19084 w 2582211"/>
              <a:gd name="connsiteY6" fmla="*/ 2864960 h 3420248"/>
              <a:gd name="connsiteX7" fmla="*/ 19084 w 2582211"/>
              <a:gd name="connsiteY7" fmla="*/ 2707907 h 3420248"/>
              <a:gd name="connsiteX8" fmla="*/ 17373 w 2582211"/>
              <a:gd name="connsiteY8" fmla="*/ 2696322 h 3420248"/>
              <a:gd name="connsiteX9" fmla="*/ 19084 w 2582211"/>
              <a:gd name="connsiteY9" fmla="*/ 2657236 h 3420248"/>
              <a:gd name="connsiteX10" fmla="*/ 16753 w 2582211"/>
              <a:gd name="connsiteY10" fmla="*/ 2651559 h 3420248"/>
              <a:gd name="connsiteX11" fmla="*/ 19084 w 2582211"/>
              <a:gd name="connsiteY11" fmla="*/ 2613347 h 3420248"/>
              <a:gd name="connsiteX12" fmla="*/ 17105 w 2582211"/>
              <a:gd name="connsiteY12" fmla="*/ 2571479 h 3420248"/>
              <a:gd name="connsiteX13" fmla="*/ 11786 w 2582211"/>
              <a:gd name="connsiteY13" fmla="*/ 2568353 h 3420248"/>
              <a:gd name="connsiteX14" fmla="*/ 11318 w 2582211"/>
              <a:gd name="connsiteY14" fmla="*/ 2559171 h 3420248"/>
              <a:gd name="connsiteX15" fmla="*/ 11420 w 2582211"/>
              <a:gd name="connsiteY15" fmla="*/ 2544715 h 3420248"/>
              <a:gd name="connsiteX16" fmla="*/ 17003 w 2582211"/>
              <a:gd name="connsiteY16" fmla="*/ 2512336 h 3420248"/>
              <a:gd name="connsiteX17" fmla="*/ 14268 w 2582211"/>
              <a:gd name="connsiteY17" fmla="*/ 0 h 3420248"/>
              <a:gd name="connsiteX18" fmla="*/ 2532355 w 2582211"/>
              <a:gd name="connsiteY18" fmla="*/ 0 h 3420248"/>
              <a:gd name="connsiteX19" fmla="*/ 2559501 w 2582211"/>
              <a:gd name="connsiteY19" fmla="*/ 27148 h 3420248"/>
              <a:gd name="connsiteX20" fmla="*/ 2559542 w 2582211"/>
              <a:gd name="connsiteY20" fmla="*/ 35062 h 3420248"/>
              <a:gd name="connsiteX21" fmla="*/ 2563128 w 2582211"/>
              <a:gd name="connsiteY21" fmla="*/ 35072 h 3420248"/>
              <a:gd name="connsiteX22" fmla="*/ 2563128 w 2582211"/>
              <a:gd name="connsiteY22" fmla="*/ 303633 h 3420248"/>
              <a:gd name="connsiteX23" fmla="*/ 2563128 w 2582211"/>
              <a:gd name="connsiteY23" fmla="*/ 346349 h 3420248"/>
              <a:gd name="connsiteX24" fmla="*/ 2570153 w 2582211"/>
              <a:gd name="connsiteY24" fmla="*/ 370207 h 3420248"/>
              <a:gd name="connsiteX25" fmla="*/ 2578202 w 2582211"/>
              <a:gd name="connsiteY25" fmla="*/ 394600 h 3420248"/>
              <a:gd name="connsiteX26" fmla="*/ 2581673 w 2582211"/>
              <a:gd name="connsiteY26" fmla="*/ 418106 h 3420248"/>
              <a:gd name="connsiteX27" fmla="*/ 2582211 w 2582211"/>
              <a:gd name="connsiteY27" fmla="*/ 436202 h 3420248"/>
              <a:gd name="connsiteX28" fmla="*/ 2577459 w 2582211"/>
              <a:gd name="connsiteY28" fmla="*/ 455160 h 3420248"/>
              <a:gd name="connsiteX29" fmla="*/ 2579435 w 2582211"/>
              <a:gd name="connsiteY29" fmla="*/ 467958 h 3420248"/>
              <a:gd name="connsiteX30" fmla="*/ 2574345 w 2582211"/>
              <a:gd name="connsiteY30" fmla="*/ 491792 h 3420248"/>
              <a:gd name="connsiteX31" fmla="*/ 2569656 w 2582211"/>
              <a:gd name="connsiteY31" fmla="*/ 526659 h 3420248"/>
              <a:gd name="connsiteX32" fmla="*/ 2564657 w 2582211"/>
              <a:gd name="connsiteY32" fmla="*/ 550660 h 3420248"/>
              <a:gd name="connsiteX33" fmla="*/ 2563127 w 2582211"/>
              <a:gd name="connsiteY33" fmla="*/ 555288 h 3420248"/>
              <a:gd name="connsiteX34" fmla="*/ 2563127 w 2582211"/>
              <a:gd name="connsiteY34" fmla="*/ 712341 h 3420248"/>
              <a:gd name="connsiteX35" fmla="*/ 2564838 w 2582211"/>
              <a:gd name="connsiteY35" fmla="*/ 723926 h 3420248"/>
              <a:gd name="connsiteX36" fmla="*/ 2563127 w 2582211"/>
              <a:gd name="connsiteY36" fmla="*/ 763012 h 3420248"/>
              <a:gd name="connsiteX37" fmla="*/ 2565458 w 2582211"/>
              <a:gd name="connsiteY37" fmla="*/ 768689 h 3420248"/>
              <a:gd name="connsiteX38" fmla="*/ 2563127 w 2582211"/>
              <a:gd name="connsiteY38" fmla="*/ 806901 h 3420248"/>
              <a:gd name="connsiteX39" fmla="*/ 2565106 w 2582211"/>
              <a:gd name="connsiteY39" fmla="*/ 848769 h 3420248"/>
              <a:gd name="connsiteX40" fmla="*/ 2570425 w 2582211"/>
              <a:gd name="connsiteY40" fmla="*/ 851895 h 3420248"/>
              <a:gd name="connsiteX41" fmla="*/ 2570893 w 2582211"/>
              <a:gd name="connsiteY41" fmla="*/ 861077 h 3420248"/>
              <a:gd name="connsiteX42" fmla="*/ 2570791 w 2582211"/>
              <a:gd name="connsiteY42" fmla="*/ 875533 h 3420248"/>
              <a:gd name="connsiteX43" fmla="*/ 2565208 w 2582211"/>
              <a:gd name="connsiteY43" fmla="*/ 907912 h 3420248"/>
              <a:gd name="connsiteX44" fmla="*/ 2567943 w 2582211"/>
              <a:gd name="connsiteY44" fmla="*/ 3420248 h 3420248"/>
              <a:gd name="connsiteX45" fmla="*/ 49856 w 2582211"/>
              <a:gd name="connsiteY45" fmla="*/ 3420248 h 3420248"/>
              <a:gd name="connsiteX46" fmla="*/ 22710 w 2582211"/>
              <a:gd name="connsiteY46" fmla="*/ 3393100 h 3420248"/>
              <a:gd name="connsiteX47" fmla="*/ 22670 w 2582211"/>
              <a:gd name="connsiteY47" fmla="*/ 3385186 h 3420248"/>
              <a:gd name="connsiteX48" fmla="*/ 19083 w 2582211"/>
              <a:gd name="connsiteY48" fmla="*/ 3385176 h 3420248"/>
              <a:gd name="connsiteX49" fmla="*/ 19083 w 2582211"/>
              <a:gd name="connsiteY49" fmla="*/ 3116615 h 3420248"/>
              <a:gd name="connsiteX50" fmla="*/ 19083 w 2582211"/>
              <a:gd name="connsiteY50" fmla="*/ 3073899 h 3420248"/>
              <a:gd name="connsiteX51" fmla="*/ 12058 w 2582211"/>
              <a:gd name="connsiteY51" fmla="*/ 3050041 h 3420248"/>
              <a:gd name="connsiteX52" fmla="*/ 4009 w 2582211"/>
              <a:gd name="connsiteY52" fmla="*/ 3025648 h 3420248"/>
              <a:gd name="connsiteX53" fmla="*/ 538 w 2582211"/>
              <a:gd name="connsiteY53" fmla="*/ 3002142 h 3420248"/>
              <a:gd name="connsiteX0" fmla="*/ 0 w 2582211"/>
              <a:gd name="connsiteY0" fmla="*/ 2984046 h 3420248"/>
              <a:gd name="connsiteX1" fmla="*/ 4752 w 2582211"/>
              <a:gd name="connsiteY1" fmla="*/ 2965088 h 3420248"/>
              <a:gd name="connsiteX2" fmla="*/ 2776 w 2582211"/>
              <a:gd name="connsiteY2" fmla="*/ 2952290 h 3420248"/>
              <a:gd name="connsiteX3" fmla="*/ 12555 w 2582211"/>
              <a:gd name="connsiteY3" fmla="*/ 2893589 h 3420248"/>
              <a:gd name="connsiteX4" fmla="*/ 17554 w 2582211"/>
              <a:gd name="connsiteY4" fmla="*/ 2869588 h 3420248"/>
              <a:gd name="connsiteX5" fmla="*/ 19084 w 2582211"/>
              <a:gd name="connsiteY5" fmla="*/ 2864960 h 3420248"/>
              <a:gd name="connsiteX6" fmla="*/ 19084 w 2582211"/>
              <a:gd name="connsiteY6" fmla="*/ 2707907 h 3420248"/>
              <a:gd name="connsiteX7" fmla="*/ 17373 w 2582211"/>
              <a:gd name="connsiteY7" fmla="*/ 2696322 h 3420248"/>
              <a:gd name="connsiteX8" fmla="*/ 19084 w 2582211"/>
              <a:gd name="connsiteY8" fmla="*/ 2657236 h 3420248"/>
              <a:gd name="connsiteX9" fmla="*/ 16753 w 2582211"/>
              <a:gd name="connsiteY9" fmla="*/ 2651559 h 3420248"/>
              <a:gd name="connsiteX10" fmla="*/ 19084 w 2582211"/>
              <a:gd name="connsiteY10" fmla="*/ 2613347 h 3420248"/>
              <a:gd name="connsiteX11" fmla="*/ 17105 w 2582211"/>
              <a:gd name="connsiteY11" fmla="*/ 2571479 h 3420248"/>
              <a:gd name="connsiteX12" fmla="*/ 11786 w 2582211"/>
              <a:gd name="connsiteY12" fmla="*/ 2568353 h 3420248"/>
              <a:gd name="connsiteX13" fmla="*/ 11318 w 2582211"/>
              <a:gd name="connsiteY13" fmla="*/ 2559171 h 3420248"/>
              <a:gd name="connsiteX14" fmla="*/ 11420 w 2582211"/>
              <a:gd name="connsiteY14" fmla="*/ 2544715 h 3420248"/>
              <a:gd name="connsiteX15" fmla="*/ 17003 w 2582211"/>
              <a:gd name="connsiteY15" fmla="*/ 2512336 h 3420248"/>
              <a:gd name="connsiteX16" fmla="*/ 14268 w 2582211"/>
              <a:gd name="connsiteY16" fmla="*/ 0 h 3420248"/>
              <a:gd name="connsiteX17" fmla="*/ 2532355 w 2582211"/>
              <a:gd name="connsiteY17" fmla="*/ 0 h 3420248"/>
              <a:gd name="connsiteX18" fmla="*/ 2559501 w 2582211"/>
              <a:gd name="connsiteY18" fmla="*/ 27148 h 3420248"/>
              <a:gd name="connsiteX19" fmla="*/ 2559542 w 2582211"/>
              <a:gd name="connsiteY19" fmla="*/ 35062 h 3420248"/>
              <a:gd name="connsiteX20" fmla="*/ 2563128 w 2582211"/>
              <a:gd name="connsiteY20" fmla="*/ 35072 h 3420248"/>
              <a:gd name="connsiteX21" fmla="*/ 2563128 w 2582211"/>
              <a:gd name="connsiteY21" fmla="*/ 303633 h 3420248"/>
              <a:gd name="connsiteX22" fmla="*/ 2563128 w 2582211"/>
              <a:gd name="connsiteY22" fmla="*/ 346349 h 3420248"/>
              <a:gd name="connsiteX23" fmla="*/ 2570153 w 2582211"/>
              <a:gd name="connsiteY23" fmla="*/ 370207 h 3420248"/>
              <a:gd name="connsiteX24" fmla="*/ 2578202 w 2582211"/>
              <a:gd name="connsiteY24" fmla="*/ 394600 h 3420248"/>
              <a:gd name="connsiteX25" fmla="*/ 2581673 w 2582211"/>
              <a:gd name="connsiteY25" fmla="*/ 418106 h 3420248"/>
              <a:gd name="connsiteX26" fmla="*/ 2582211 w 2582211"/>
              <a:gd name="connsiteY26" fmla="*/ 436202 h 3420248"/>
              <a:gd name="connsiteX27" fmla="*/ 2577459 w 2582211"/>
              <a:gd name="connsiteY27" fmla="*/ 455160 h 3420248"/>
              <a:gd name="connsiteX28" fmla="*/ 2579435 w 2582211"/>
              <a:gd name="connsiteY28" fmla="*/ 467958 h 3420248"/>
              <a:gd name="connsiteX29" fmla="*/ 2574345 w 2582211"/>
              <a:gd name="connsiteY29" fmla="*/ 491792 h 3420248"/>
              <a:gd name="connsiteX30" fmla="*/ 2569656 w 2582211"/>
              <a:gd name="connsiteY30" fmla="*/ 526659 h 3420248"/>
              <a:gd name="connsiteX31" fmla="*/ 2564657 w 2582211"/>
              <a:gd name="connsiteY31" fmla="*/ 550660 h 3420248"/>
              <a:gd name="connsiteX32" fmla="*/ 2563127 w 2582211"/>
              <a:gd name="connsiteY32" fmla="*/ 555288 h 3420248"/>
              <a:gd name="connsiteX33" fmla="*/ 2563127 w 2582211"/>
              <a:gd name="connsiteY33" fmla="*/ 712341 h 3420248"/>
              <a:gd name="connsiteX34" fmla="*/ 2564838 w 2582211"/>
              <a:gd name="connsiteY34" fmla="*/ 723926 h 3420248"/>
              <a:gd name="connsiteX35" fmla="*/ 2563127 w 2582211"/>
              <a:gd name="connsiteY35" fmla="*/ 763012 h 3420248"/>
              <a:gd name="connsiteX36" fmla="*/ 2565458 w 2582211"/>
              <a:gd name="connsiteY36" fmla="*/ 768689 h 3420248"/>
              <a:gd name="connsiteX37" fmla="*/ 2563127 w 2582211"/>
              <a:gd name="connsiteY37" fmla="*/ 806901 h 3420248"/>
              <a:gd name="connsiteX38" fmla="*/ 2565106 w 2582211"/>
              <a:gd name="connsiteY38" fmla="*/ 848769 h 3420248"/>
              <a:gd name="connsiteX39" fmla="*/ 2570425 w 2582211"/>
              <a:gd name="connsiteY39" fmla="*/ 851895 h 3420248"/>
              <a:gd name="connsiteX40" fmla="*/ 2570893 w 2582211"/>
              <a:gd name="connsiteY40" fmla="*/ 861077 h 3420248"/>
              <a:gd name="connsiteX41" fmla="*/ 2570791 w 2582211"/>
              <a:gd name="connsiteY41" fmla="*/ 875533 h 3420248"/>
              <a:gd name="connsiteX42" fmla="*/ 2565208 w 2582211"/>
              <a:gd name="connsiteY42" fmla="*/ 907912 h 3420248"/>
              <a:gd name="connsiteX43" fmla="*/ 2567943 w 2582211"/>
              <a:gd name="connsiteY43" fmla="*/ 3420248 h 3420248"/>
              <a:gd name="connsiteX44" fmla="*/ 49856 w 2582211"/>
              <a:gd name="connsiteY44" fmla="*/ 3420248 h 3420248"/>
              <a:gd name="connsiteX45" fmla="*/ 22710 w 2582211"/>
              <a:gd name="connsiteY45" fmla="*/ 3393100 h 3420248"/>
              <a:gd name="connsiteX46" fmla="*/ 22670 w 2582211"/>
              <a:gd name="connsiteY46" fmla="*/ 3385186 h 3420248"/>
              <a:gd name="connsiteX47" fmla="*/ 19083 w 2582211"/>
              <a:gd name="connsiteY47" fmla="*/ 3385176 h 3420248"/>
              <a:gd name="connsiteX48" fmla="*/ 19083 w 2582211"/>
              <a:gd name="connsiteY48" fmla="*/ 3116615 h 3420248"/>
              <a:gd name="connsiteX49" fmla="*/ 19083 w 2582211"/>
              <a:gd name="connsiteY49" fmla="*/ 3073899 h 3420248"/>
              <a:gd name="connsiteX50" fmla="*/ 12058 w 2582211"/>
              <a:gd name="connsiteY50" fmla="*/ 3050041 h 3420248"/>
              <a:gd name="connsiteX51" fmla="*/ 4009 w 2582211"/>
              <a:gd name="connsiteY51" fmla="*/ 3025648 h 3420248"/>
              <a:gd name="connsiteX52" fmla="*/ 538 w 2582211"/>
              <a:gd name="connsiteY52" fmla="*/ 3002142 h 3420248"/>
              <a:gd name="connsiteX53" fmla="*/ 0 w 2582211"/>
              <a:gd name="connsiteY53" fmla="*/ 2984046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6215 w 2581673"/>
              <a:gd name="connsiteY9" fmla="*/ 2651559 h 3420248"/>
              <a:gd name="connsiteX10" fmla="*/ 18546 w 2581673"/>
              <a:gd name="connsiteY10" fmla="*/ 2613347 h 3420248"/>
              <a:gd name="connsiteX11" fmla="*/ 16567 w 2581673"/>
              <a:gd name="connsiteY11" fmla="*/ 2571479 h 3420248"/>
              <a:gd name="connsiteX12" fmla="*/ 11248 w 2581673"/>
              <a:gd name="connsiteY12" fmla="*/ 2568353 h 3420248"/>
              <a:gd name="connsiteX13" fmla="*/ 10780 w 2581673"/>
              <a:gd name="connsiteY13" fmla="*/ 2559171 h 3420248"/>
              <a:gd name="connsiteX14" fmla="*/ 10882 w 2581673"/>
              <a:gd name="connsiteY14" fmla="*/ 2544715 h 3420248"/>
              <a:gd name="connsiteX15" fmla="*/ 16465 w 2581673"/>
              <a:gd name="connsiteY15" fmla="*/ 2512336 h 3420248"/>
              <a:gd name="connsiteX16" fmla="*/ 13730 w 2581673"/>
              <a:gd name="connsiteY16" fmla="*/ 0 h 3420248"/>
              <a:gd name="connsiteX17" fmla="*/ 2531817 w 2581673"/>
              <a:gd name="connsiteY17" fmla="*/ 0 h 3420248"/>
              <a:gd name="connsiteX18" fmla="*/ 2558963 w 2581673"/>
              <a:gd name="connsiteY18" fmla="*/ 27148 h 3420248"/>
              <a:gd name="connsiteX19" fmla="*/ 2559004 w 2581673"/>
              <a:gd name="connsiteY19" fmla="*/ 35062 h 3420248"/>
              <a:gd name="connsiteX20" fmla="*/ 2562590 w 2581673"/>
              <a:gd name="connsiteY20" fmla="*/ 35072 h 3420248"/>
              <a:gd name="connsiteX21" fmla="*/ 2562590 w 2581673"/>
              <a:gd name="connsiteY21" fmla="*/ 303633 h 3420248"/>
              <a:gd name="connsiteX22" fmla="*/ 2562590 w 2581673"/>
              <a:gd name="connsiteY22" fmla="*/ 346349 h 3420248"/>
              <a:gd name="connsiteX23" fmla="*/ 2569615 w 2581673"/>
              <a:gd name="connsiteY23" fmla="*/ 370207 h 3420248"/>
              <a:gd name="connsiteX24" fmla="*/ 2577664 w 2581673"/>
              <a:gd name="connsiteY24" fmla="*/ 394600 h 3420248"/>
              <a:gd name="connsiteX25" fmla="*/ 2581135 w 2581673"/>
              <a:gd name="connsiteY25" fmla="*/ 418106 h 3420248"/>
              <a:gd name="connsiteX26" fmla="*/ 2581673 w 2581673"/>
              <a:gd name="connsiteY26" fmla="*/ 436202 h 3420248"/>
              <a:gd name="connsiteX27" fmla="*/ 2576921 w 2581673"/>
              <a:gd name="connsiteY27" fmla="*/ 455160 h 3420248"/>
              <a:gd name="connsiteX28" fmla="*/ 2578897 w 2581673"/>
              <a:gd name="connsiteY28" fmla="*/ 467958 h 3420248"/>
              <a:gd name="connsiteX29" fmla="*/ 2573807 w 2581673"/>
              <a:gd name="connsiteY29" fmla="*/ 491792 h 3420248"/>
              <a:gd name="connsiteX30" fmla="*/ 2569118 w 2581673"/>
              <a:gd name="connsiteY30" fmla="*/ 526659 h 3420248"/>
              <a:gd name="connsiteX31" fmla="*/ 2564119 w 2581673"/>
              <a:gd name="connsiteY31" fmla="*/ 550660 h 3420248"/>
              <a:gd name="connsiteX32" fmla="*/ 2562589 w 2581673"/>
              <a:gd name="connsiteY32" fmla="*/ 555288 h 3420248"/>
              <a:gd name="connsiteX33" fmla="*/ 2562589 w 2581673"/>
              <a:gd name="connsiteY33" fmla="*/ 712341 h 3420248"/>
              <a:gd name="connsiteX34" fmla="*/ 2564300 w 2581673"/>
              <a:gd name="connsiteY34" fmla="*/ 723926 h 3420248"/>
              <a:gd name="connsiteX35" fmla="*/ 2562589 w 2581673"/>
              <a:gd name="connsiteY35" fmla="*/ 763012 h 3420248"/>
              <a:gd name="connsiteX36" fmla="*/ 2564920 w 2581673"/>
              <a:gd name="connsiteY36" fmla="*/ 768689 h 3420248"/>
              <a:gd name="connsiteX37" fmla="*/ 2562589 w 2581673"/>
              <a:gd name="connsiteY37" fmla="*/ 806901 h 3420248"/>
              <a:gd name="connsiteX38" fmla="*/ 2564568 w 2581673"/>
              <a:gd name="connsiteY38" fmla="*/ 848769 h 3420248"/>
              <a:gd name="connsiteX39" fmla="*/ 2569887 w 2581673"/>
              <a:gd name="connsiteY39" fmla="*/ 851895 h 3420248"/>
              <a:gd name="connsiteX40" fmla="*/ 2570355 w 2581673"/>
              <a:gd name="connsiteY40" fmla="*/ 861077 h 3420248"/>
              <a:gd name="connsiteX41" fmla="*/ 2570253 w 2581673"/>
              <a:gd name="connsiteY41" fmla="*/ 875533 h 3420248"/>
              <a:gd name="connsiteX42" fmla="*/ 2564670 w 2581673"/>
              <a:gd name="connsiteY42" fmla="*/ 907912 h 3420248"/>
              <a:gd name="connsiteX43" fmla="*/ 2567405 w 2581673"/>
              <a:gd name="connsiteY43" fmla="*/ 3420248 h 3420248"/>
              <a:gd name="connsiteX44" fmla="*/ 49318 w 2581673"/>
              <a:gd name="connsiteY44" fmla="*/ 3420248 h 3420248"/>
              <a:gd name="connsiteX45" fmla="*/ 22172 w 2581673"/>
              <a:gd name="connsiteY45" fmla="*/ 3393100 h 3420248"/>
              <a:gd name="connsiteX46" fmla="*/ 22132 w 2581673"/>
              <a:gd name="connsiteY46" fmla="*/ 3385186 h 3420248"/>
              <a:gd name="connsiteX47" fmla="*/ 18545 w 2581673"/>
              <a:gd name="connsiteY47" fmla="*/ 3385176 h 3420248"/>
              <a:gd name="connsiteX48" fmla="*/ 18545 w 2581673"/>
              <a:gd name="connsiteY48" fmla="*/ 3116615 h 3420248"/>
              <a:gd name="connsiteX49" fmla="*/ 18545 w 2581673"/>
              <a:gd name="connsiteY49" fmla="*/ 3073899 h 3420248"/>
              <a:gd name="connsiteX50" fmla="*/ 11520 w 2581673"/>
              <a:gd name="connsiteY50" fmla="*/ 3050041 h 3420248"/>
              <a:gd name="connsiteX51" fmla="*/ 3471 w 2581673"/>
              <a:gd name="connsiteY51" fmla="*/ 3025648 h 3420248"/>
              <a:gd name="connsiteX52" fmla="*/ 0 w 2581673"/>
              <a:gd name="connsiteY52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57236 h 3420248"/>
              <a:gd name="connsiteX9" fmla="*/ 18546 w 2581673"/>
              <a:gd name="connsiteY9" fmla="*/ 2613347 h 3420248"/>
              <a:gd name="connsiteX10" fmla="*/ 16567 w 2581673"/>
              <a:gd name="connsiteY10" fmla="*/ 2571479 h 3420248"/>
              <a:gd name="connsiteX11" fmla="*/ 11248 w 2581673"/>
              <a:gd name="connsiteY11" fmla="*/ 2568353 h 3420248"/>
              <a:gd name="connsiteX12" fmla="*/ 10780 w 2581673"/>
              <a:gd name="connsiteY12" fmla="*/ 2559171 h 3420248"/>
              <a:gd name="connsiteX13" fmla="*/ 10882 w 2581673"/>
              <a:gd name="connsiteY13" fmla="*/ 2544715 h 3420248"/>
              <a:gd name="connsiteX14" fmla="*/ 16465 w 2581673"/>
              <a:gd name="connsiteY14" fmla="*/ 2512336 h 3420248"/>
              <a:gd name="connsiteX15" fmla="*/ 13730 w 2581673"/>
              <a:gd name="connsiteY15" fmla="*/ 0 h 3420248"/>
              <a:gd name="connsiteX16" fmla="*/ 2531817 w 2581673"/>
              <a:gd name="connsiteY16" fmla="*/ 0 h 3420248"/>
              <a:gd name="connsiteX17" fmla="*/ 2558963 w 2581673"/>
              <a:gd name="connsiteY17" fmla="*/ 27148 h 3420248"/>
              <a:gd name="connsiteX18" fmla="*/ 2559004 w 2581673"/>
              <a:gd name="connsiteY18" fmla="*/ 35062 h 3420248"/>
              <a:gd name="connsiteX19" fmla="*/ 2562590 w 2581673"/>
              <a:gd name="connsiteY19" fmla="*/ 35072 h 3420248"/>
              <a:gd name="connsiteX20" fmla="*/ 2562590 w 2581673"/>
              <a:gd name="connsiteY20" fmla="*/ 303633 h 3420248"/>
              <a:gd name="connsiteX21" fmla="*/ 2562590 w 2581673"/>
              <a:gd name="connsiteY21" fmla="*/ 346349 h 3420248"/>
              <a:gd name="connsiteX22" fmla="*/ 2569615 w 2581673"/>
              <a:gd name="connsiteY22" fmla="*/ 370207 h 3420248"/>
              <a:gd name="connsiteX23" fmla="*/ 2577664 w 2581673"/>
              <a:gd name="connsiteY23" fmla="*/ 394600 h 3420248"/>
              <a:gd name="connsiteX24" fmla="*/ 2581135 w 2581673"/>
              <a:gd name="connsiteY24" fmla="*/ 418106 h 3420248"/>
              <a:gd name="connsiteX25" fmla="*/ 2581673 w 2581673"/>
              <a:gd name="connsiteY25" fmla="*/ 436202 h 3420248"/>
              <a:gd name="connsiteX26" fmla="*/ 2576921 w 2581673"/>
              <a:gd name="connsiteY26" fmla="*/ 455160 h 3420248"/>
              <a:gd name="connsiteX27" fmla="*/ 2578897 w 2581673"/>
              <a:gd name="connsiteY27" fmla="*/ 467958 h 3420248"/>
              <a:gd name="connsiteX28" fmla="*/ 2573807 w 2581673"/>
              <a:gd name="connsiteY28" fmla="*/ 491792 h 3420248"/>
              <a:gd name="connsiteX29" fmla="*/ 2569118 w 2581673"/>
              <a:gd name="connsiteY29" fmla="*/ 526659 h 3420248"/>
              <a:gd name="connsiteX30" fmla="*/ 2564119 w 2581673"/>
              <a:gd name="connsiteY30" fmla="*/ 550660 h 3420248"/>
              <a:gd name="connsiteX31" fmla="*/ 2562589 w 2581673"/>
              <a:gd name="connsiteY31" fmla="*/ 555288 h 3420248"/>
              <a:gd name="connsiteX32" fmla="*/ 2562589 w 2581673"/>
              <a:gd name="connsiteY32" fmla="*/ 712341 h 3420248"/>
              <a:gd name="connsiteX33" fmla="*/ 2564300 w 2581673"/>
              <a:gd name="connsiteY33" fmla="*/ 723926 h 3420248"/>
              <a:gd name="connsiteX34" fmla="*/ 2562589 w 2581673"/>
              <a:gd name="connsiteY34" fmla="*/ 763012 h 3420248"/>
              <a:gd name="connsiteX35" fmla="*/ 2564920 w 2581673"/>
              <a:gd name="connsiteY35" fmla="*/ 768689 h 3420248"/>
              <a:gd name="connsiteX36" fmla="*/ 2562589 w 2581673"/>
              <a:gd name="connsiteY36" fmla="*/ 806901 h 3420248"/>
              <a:gd name="connsiteX37" fmla="*/ 2564568 w 2581673"/>
              <a:gd name="connsiteY37" fmla="*/ 848769 h 3420248"/>
              <a:gd name="connsiteX38" fmla="*/ 2569887 w 2581673"/>
              <a:gd name="connsiteY38" fmla="*/ 851895 h 3420248"/>
              <a:gd name="connsiteX39" fmla="*/ 2570355 w 2581673"/>
              <a:gd name="connsiteY39" fmla="*/ 861077 h 3420248"/>
              <a:gd name="connsiteX40" fmla="*/ 2570253 w 2581673"/>
              <a:gd name="connsiteY40" fmla="*/ 875533 h 3420248"/>
              <a:gd name="connsiteX41" fmla="*/ 2564670 w 2581673"/>
              <a:gd name="connsiteY41" fmla="*/ 907912 h 3420248"/>
              <a:gd name="connsiteX42" fmla="*/ 2567405 w 2581673"/>
              <a:gd name="connsiteY42" fmla="*/ 3420248 h 3420248"/>
              <a:gd name="connsiteX43" fmla="*/ 49318 w 2581673"/>
              <a:gd name="connsiteY43" fmla="*/ 3420248 h 3420248"/>
              <a:gd name="connsiteX44" fmla="*/ 22172 w 2581673"/>
              <a:gd name="connsiteY44" fmla="*/ 3393100 h 3420248"/>
              <a:gd name="connsiteX45" fmla="*/ 22132 w 2581673"/>
              <a:gd name="connsiteY45" fmla="*/ 3385186 h 3420248"/>
              <a:gd name="connsiteX46" fmla="*/ 18545 w 2581673"/>
              <a:gd name="connsiteY46" fmla="*/ 3385176 h 3420248"/>
              <a:gd name="connsiteX47" fmla="*/ 18545 w 2581673"/>
              <a:gd name="connsiteY47" fmla="*/ 3116615 h 3420248"/>
              <a:gd name="connsiteX48" fmla="*/ 18545 w 2581673"/>
              <a:gd name="connsiteY48" fmla="*/ 3073899 h 3420248"/>
              <a:gd name="connsiteX49" fmla="*/ 11520 w 2581673"/>
              <a:gd name="connsiteY49" fmla="*/ 3050041 h 3420248"/>
              <a:gd name="connsiteX50" fmla="*/ 3471 w 2581673"/>
              <a:gd name="connsiteY50" fmla="*/ 3025648 h 3420248"/>
              <a:gd name="connsiteX51" fmla="*/ 0 w 2581673"/>
              <a:gd name="connsiteY51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8546 w 2581673"/>
              <a:gd name="connsiteY8" fmla="*/ 2613347 h 3420248"/>
              <a:gd name="connsiteX9" fmla="*/ 16567 w 2581673"/>
              <a:gd name="connsiteY9" fmla="*/ 2571479 h 3420248"/>
              <a:gd name="connsiteX10" fmla="*/ 11248 w 2581673"/>
              <a:gd name="connsiteY10" fmla="*/ 2568353 h 3420248"/>
              <a:gd name="connsiteX11" fmla="*/ 10780 w 2581673"/>
              <a:gd name="connsiteY11" fmla="*/ 2559171 h 3420248"/>
              <a:gd name="connsiteX12" fmla="*/ 10882 w 2581673"/>
              <a:gd name="connsiteY12" fmla="*/ 2544715 h 3420248"/>
              <a:gd name="connsiteX13" fmla="*/ 16465 w 2581673"/>
              <a:gd name="connsiteY13" fmla="*/ 2512336 h 3420248"/>
              <a:gd name="connsiteX14" fmla="*/ 13730 w 2581673"/>
              <a:gd name="connsiteY14" fmla="*/ 0 h 3420248"/>
              <a:gd name="connsiteX15" fmla="*/ 2531817 w 2581673"/>
              <a:gd name="connsiteY15" fmla="*/ 0 h 3420248"/>
              <a:gd name="connsiteX16" fmla="*/ 2558963 w 2581673"/>
              <a:gd name="connsiteY16" fmla="*/ 27148 h 3420248"/>
              <a:gd name="connsiteX17" fmla="*/ 2559004 w 2581673"/>
              <a:gd name="connsiteY17" fmla="*/ 35062 h 3420248"/>
              <a:gd name="connsiteX18" fmla="*/ 2562590 w 2581673"/>
              <a:gd name="connsiteY18" fmla="*/ 35072 h 3420248"/>
              <a:gd name="connsiteX19" fmla="*/ 2562590 w 2581673"/>
              <a:gd name="connsiteY19" fmla="*/ 303633 h 3420248"/>
              <a:gd name="connsiteX20" fmla="*/ 2562590 w 2581673"/>
              <a:gd name="connsiteY20" fmla="*/ 346349 h 3420248"/>
              <a:gd name="connsiteX21" fmla="*/ 2569615 w 2581673"/>
              <a:gd name="connsiteY21" fmla="*/ 370207 h 3420248"/>
              <a:gd name="connsiteX22" fmla="*/ 2577664 w 2581673"/>
              <a:gd name="connsiteY22" fmla="*/ 394600 h 3420248"/>
              <a:gd name="connsiteX23" fmla="*/ 2581135 w 2581673"/>
              <a:gd name="connsiteY23" fmla="*/ 418106 h 3420248"/>
              <a:gd name="connsiteX24" fmla="*/ 2581673 w 2581673"/>
              <a:gd name="connsiteY24" fmla="*/ 436202 h 3420248"/>
              <a:gd name="connsiteX25" fmla="*/ 2576921 w 2581673"/>
              <a:gd name="connsiteY25" fmla="*/ 455160 h 3420248"/>
              <a:gd name="connsiteX26" fmla="*/ 2578897 w 2581673"/>
              <a:gd name="connsiteY26" fmla="*/ 467958 h 3420248"/>
              <a:gd name="connsiteX27" fmla="*/ 2573807 w 2581673"/>
              <a:gd name="connsiteY27" fmla="*/ 491792 h 3420248"/>
              <a:gd name="connsiteX28" fmla="*/ 2569118 w 2581673"/>
              <a:gd name="connsiteY28" fmla="*/ 526659 h 3420248"/>
              <a:gd name="connsiteX29" fmla="*/ 2564119 w 2581673"/>
              <a:gd name="connsiteY29" fmla="*/ 550660 h 3420248"/>
              <a:gd name="connsiteX30" fmla="*/ 2562589 w 2581673"/>
              <a:gd name="connsiteY30" fmla="*/ 555288 h 3420248"/>
              <a:gd name="connsiteX31" fmla="*/ 2562589 w 2581673"/>
              <a:gd name="connsiteY31" fmla="*/ 712341 h 3420248"/>
              <a:gd name="connsiteX32" fmla="*/ 2564300 w 2581673"/>
              <a:gd name="connsiteY32" fmla="*/ 723926 h 3420248"/>
              <a:gd name="connsiteX33" fmla="*/ 2562589 w 2581673"/>
              <a:gd name="connsiteY33" fmla="*/ 763012 h 3420248"/>
              <a:gd name="connsiteX34" fmla="*/ 2564920 w 2581673"/>
              <a:gd name="connsiteY34" fmla="*/ 768689 h 3420248"/>
              <a:gd name="connsiteX35" fmla="*/ 2562589 w 2581673"/>
              <a:gd name="connsiteY35" fmla="*/ 806901 h 3420248"/>
              <a:gd name="connsiteX36" fmla="*/ 2564568 w 2581673"/>
              <a:gd name="connsiteY36" fmla="*/ 848769 h 3420248"/>
              <a:gd name="connsiteX37" fmla="*/ 2569887 w 2581673"/>
              <a:gd name="connsiteY37" fmla="*/ 851895 h 3420248"/>
              <a:gd name="connsiteX38" fmla="*/ 2570355 w 2581673"/>
              <a:gd name="connsiteY38" fmla="*/ 861077 h 3420248"/>
              <a:gd name="connsiteX39" fmla="*/ 2570253 w 2581673"/>
              <a:gd name="connsiteY39" fmla="*/ 875533 h 3420248"/>
              <a:gd name="connsiteX40" fmla="*/ 2564670 w 2581673"/>
              <a:gd name="connsiteY40" fmla="*/ 907912 h 3420248"/>
              <a:gd name="connsiteX41" fmla="*/ 2567405 w 2581673"/>
              <a:gd name="connsiteY41" fmla="*/ 3420248 h 3420248"/>
              <a:gd name="connsiteX42" fmla="*/ 49318 w 2581673"/>
              <a:gd name="connsiteY42" fmla="*/ 3420248 h 3420248"/>
              <a:gd name="connsiteX43" fmla="*/ 22172 w 2581673"/>
              <a:gd name="connsiteY43" fmla="*/ 3393100 h 3420248"/>
              <a:gd name="connsiteX44" fmla="*/ 22132 w 2581673"/>
              <a:gd name="connsiteY44" fmla="*/ 3385186 h 3420248"/>
              <a:gd name="connsiteX45" fmla="*/ 18545 w 2581673"/>
              <a:gd name="connsiteY45" fmla="*/ 3385176 h 3420248"/>
              <a:gd name="connsiteX46" fmla="*/ 18545 w 2581673"/>
              <a:gd name="connsiteY46" fmla="*/ 3116615 h 3420248"/>
              <a:gd name="connsiteX47" fmla="*/ 18545 w 2581673"/>
              <a:gd name="connsiteY47" fmla="*/ 3073899 h 3420248"/>
              <a:gd name="connsiteX48" fmla="*/ 11520 w 2581673"/>
              <a:gd name="connsiteY48" fmla="*/ 3050041 h 3420248"/>
              <a:gd name="connsiteX49" fmla="*/ 3471 w 2581673"/>
              <a:gd name="connsiteY49" fmla="*/ 3025648 h 3420248"/>
              <a:gd name="connsiteX50" fmla="*/ 0 w 2581673"/>
              <a:gd name="connsiteY50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11520 w 2581673"/>
              <a:gd name="connsiteY47" fmla="*/ 3050041 h 3420248"/>
              <a:gd name="connsiteX48" fmla="*/ 3471 w 2581673"/>
              <a:gd name="connsiteY48" fmla="*/ 3025648 h 3420248"/>
              <a:gd name="connsiteX49" fmla="*/ 0 w 2581673"/>
              <a:gd name="connsiteY49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116615 h 3420248"/>
              <a:gd name="connsiteX46" fmla="*/ 18545 w 2581673"/>
              <a:gd name="connsiteY46" fmla="*/ 3073899 h 3420248"/>
              <a:gd name="connsiteX47" fmla="*/ 3471 w 2581673"/>
              <a:gd name="connsiteY47" fmla="*/ 3025648 h 3420248"/>
              <a:gd name="connsiteX48" fmla="*/ 0 w 2581673"/>
              <a:gd name="connsiteY48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835 w 2581673"/>
              <a:gd name="connsiteY7" fmla="*/ 2696322 h 3420248"/>
              <a:gd name="connsiteX8" fmla="*/ 16567 w 2581673"/>
              <a:gd name="connsiteY8" fmla="*/ 2571479 h 3420248"/>
              <a:gd name="connsiteX9" fmla="*/ 11248 w 2581673"/>
              <a:gd name="connsiteY9" fmla="*/ 2568353 h 3420248"/>
              <a:gd name="connsiteX10" fmla="*/ 10780 w 2581673"/>
              <a:gd name="connsiteY10" fmla="*/ 2559171 h 3420248"/>
              <a:gd name="connsiteX11" fmla="*/ 10882 w 2581673"/>
              <a:gd name="connsiteY11" fmla="*/ 2544715 h 3420248"/>
              <a:gd name="connsiteX12" fmla="*/ 16465 w 2581673"/>
              <a:gd name="connsiteY12" fmla="*/ 2512336 h 3420248"/>
              <a:gd name="connsiteX13" fmla="*/ 13730 w 2581673"/>
              <a:gd name="connsiteY13" fmla="*/ 0 h 3420248"/>
              <a:gd name="connsiteX14" fmla="*/ 2531817 w 2581673"/>
              <a:gd name="connsiteY14" fmla="*/ 0 h 3420248"/>
              <a:gd name="connsiteX15" fmla="*/ 2558963 w 2581673"/>
              <a:gd name="connsiteY15" fmla="*/ 27148 h 3420248"/>
              <a:gd name="connsiteX16" fmla="*/ 2559004 w 2581673"/>
              <a:gd name="connsiteY16" fmla="*/ 35062 h 3420248"/>
              <a:gd name="connsiteX17" fmla="*/ 2562590 w 2581673"/>
              <a:gd name="connsiteY17" fmla="*/ 35072 h 3420248"/>
              <a:gd name="connsiteX18" fmla="*/ 2562590 w 2581673"/>
              <a:gd name="connsiteY18" fmla="*/ 303633 h 3420248"/>
              <a:gd name="connsiteX19" fmla="*/ 2562590 w 2581673"/>
              <a:gd name="connsiteY19" fmla="*/ 346349 h 3420248"/>
              <a:gd name="connsiteX20" fmla="*/ 2569615 w 2581673"/>
              <a:gd name="connsiteY20" fmla="*/ 370207 h 3420248"/>
              <a:gd name="connsiteX21" fmla="*/ 2577664 w 2581673"/>
              <a:gd name="connsiteY21" fmla="*/ 394600 h 3420248"/>
              <a:gd name="connsiteX22" fmla="*/ 2581135 w 2581673"/>
              <a:gd name="connsiteY22" fmla="*/ 418106 h 3420248"/>
              <a:gd name="connsiteX23" fmla="*/ 2581673 w 2581673"/>
              <a:gd name="connsiteY23" fmla="*/ 436202 h 3420248"/>
              <a:gd name="connsiteX24" fmla="*/ 2576921 w 2581673"/>
              <a:gd name="connsiteY24" fmla="*/ 455160 h 3420248"/>
              <a:gd name="connsiteX25" fmla="*/ 2578897 w 2581673"/>
              <a:gd name="connsiteY25" fmla="*/ 467958 h 3420248"/>
              <a:gd name="connsiteX26" fmla="*/ 2573807 w 2581673"/>
              <a:gd name="connsiteY26" fmla="*/ 491792 h 3420248"/>
              <a:gd name="connsiteX27" fmla="*/ 2569118 w 2581673"/>
              <a:gd name="connsiteY27" fmla="*/ 526659 h 3420248"/>
              <a:gd name="connsiteX28" fmla="*/ 2564119 w 2581673"/>
              <a:gd name="connsiteY28" fmla="*/ 550660 h 3420248"/>
              <a:gd name="connsiteX29" fmla="*/ 2562589 w 2581673"/>
              <a:gd name="connsiteY29" fmla="*/ 555288 h 3420248"/>
              <a:gd name="connsiteX30" fmla="*/ 2562589 w 2581673"/>
              <a:gd name="connsiteY30" fmla="*/ 712341 h 3420248"/>
              <a:gd name="connsiteX31" fmla="*/ 2564300 w 2581673"/>
              <a:gd name="connsiteY31" fmla="*/ 723926 h 3420248"/>
              <a:gd name="connsiteX32" fmla="*/ 2562589 w 2581673"/>
              <a:gd name="connsiteY32" fmla="*/ 763012 h 3420248"/>
              <a:gd name="connsiteX33" fmla="*/ 2564920 w 2581673"/>
              <a:gd name="connsiteY33" fmla="*/ 768689 h 3420248"/>
              <a:gd name="connsiteX34" fmla="*/ 2562589 w 2581673"/>
              <a:gd name="connsiteY34" fmla="*/ 806901 h 3420248"/>
              <a:gd name="connsiteX35" fmla="*/ 2564568 w 2581673"/>
              <a:gd name="connsiteY35" fmla="*/ 848769 h 3420248"/>
              <a:gd name="connsiteX36" fmla="*/ 2569887 w 2581673"/>
              <a:gd name="connsiteY36" fmla="*/ 851895 h 3420248"/>
              <a:gd name="connsiteX37" fmla="*/ 2570355 w 2581673"/>
              <a:gd name="connsiteY37" fmla="*/ 861077 h 3420248"/>
              <a:gd name="connsiteX38" fmla="*/ 2570253 w 2581673"/>
              <a:gd name="connsiteY38" fmla="*/ 875533 h 3420248"/>
              <a:gd name="connsiteX39" fmla="*/ 2564670 w 2581673"/>
              <a:gd name="connsiteY39" fmla="*/ 907912 h 3420248"/>
              <a:gd name="connsiteX40" fmla="*/ 2567405 w 2581673"/>
              <a:gd name="connsiteY40" fmla="*/ 3420248 h 3420248"/>
              <a:gd name="connsiteX41" fmla="*/ 49318 w 2581673"/>
              <a:gd name="connsiteY41" fmla="*/ 3420248 h 3420248"/>
              <a:gd name="connsiteX42" fmla="*/ 22172 w 2581673"/>
              <a:gd name="connsiteY42" fmla="*/ 3393100 h 3420248"/>
              <a:gd name="connsiteX43" fmla="*/ 22132 w 2581673"/>
              <a:gd name="connsiteY43" fmla="*/ 3385186 h 3420248"/>
              <a:gd name="connsiteX44" fmla="*/ 18545 w 2581673"/>
              <a:gd name="connsiteY44" fmla="*/ 3385176 h 3420248"/>
              <a:gd name="connsiteX45" fmla="*/ 18545 w 2581673"/>
              <a:gd name="connsiteY45" fmla="*/ 3073899 h 3420248"/>
              <a:gd name="connsiteX46" fmla="*/ 3471 w 2581673"/>
              <a:gd name="connsiteY46" fmla="*/ 3025648 h 3420248"/>
              <a:gd name="connsiteX47" fmla="*/ 0 w 2581673"/>
              <a:gd name="connsiteY47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8546 w 2581673"/>
              <a:gd name="connsiteY6" fmla="*/ 2707907 h 3420248"/>
              <a:gd name="connsiteX7" fmla="*/ 16567 w 2581673"/>
              <a:gd name="connsiteY7" fmla="*/ 2571479 h 3420248"/>
              <a:gd name="connsiteX8" fmla="*/ 11248 w 2581673"/>
              <a:gd name="connsiteY8" fmla="*/ 2568353 h 3420248"/>
              <a:gd name="connsiteX9" fmla="*/ 10780 w 2581673"/>
              <a:gd name="connsiteY9" fmla="*/ 2559171 h 3420248"/>
              <a:gd name="connsiteX10" fmla="*/ 10882 w 2581673"/>
              <a:gd name="connsiteY10" fmla="*/ 2544715 h 3420248"/>
              <a:gd name="connsiteX11" fmla="*/ 16465 w 2581673"/>
              <a:gd name="connsiteY11" fmla="*/ 2512336 h 3420248"/>
              <a:gd name="connsiteX12" fmla="*/ 13730 w 2581673"/>
              <a:gd name="connsiteY12" fmla="*/ 0 h 3420248"/>
              <a:gd name="connsiteX13" fmla="*/ 2531817 w 2581673"/>
              <a:gd name="connsiteY13" fmla="*/ 0 h 3420248"/>
              <a:gd name="connsiteX14" fmla="*/ 2558963 w 2581673"/>
              <a:gd name="connsiteY14" fmla="*/ 27148 h 3420248"/>
              <a:gd name="connsiteX15" fmla="*/ 2559004 w 2581673"/>
              <a:gd name="connsiteY15" fmla="*/ 35062 h 3420248"/>
              <a:gd name="connsiteX16" fmla="*/ 2562590 w 2581673"/>
              <a:gd name="connsiteY16" fmla="*/ 35072 h 3420248"/>
              <a:gd name="connsiteX17" fmla="*/ 2562590 w 2581673"/>
              <a:gd name="connsiteY17" fmla="*/ 303633 h 3420248"/>
              <a:gd name="connsiteX18" fmla="*/ 2562590 w 2581673"/>
              <a:gd name="connsiteY18" fmla="*/ 346349 h 3420248"/>
              <a:gd name="connsiteX19" fmla="*/ 2569615 w 2581673"/>
              <a:gd name="connsiteY19" fmla="*/ 370207 h 3420248"/>
              <a:gd name="connsiteX20" fmla="*/ 2577664 w 2581673"/>
              <a:gd name="connsiteY20" fmla="*/ 394600 h 3420248"/>
              <a:gd name="connsiteX21" fmla="*/ 2581135 w 2581673"/>
              <a:gd name="connsiteY21" fmla="*/ 418106 h 3420248"/>
              <a:gd name="connsiteX22" fmla="*/ 2581673 w 2581673"/>
              <a:gd name="connsiteY22" fmla="*/ 436202 h 3420248"/>
              <a:gd name="connsiteX23" fmla="*/ 2576921 w 2581673"/>
              <a:gd name="connsiteY23" fmla="*/ 455160 h 3420248"/>
              <a:gd name="connsiteX24" fmla="*/ 2578897 w 2581673"/>
              <a:gd name="connsiteY24" fmla="*/ 467958 h 3420248"/>
              <a:gd name="connsiteX25" fmla="*/ 2573807 w 2581673"/>
              <a:gd name="connsiteY25" fmla="*/ 491792 h 3420248"/>
              <a:gd name="connsiteX26" fmla="*/ 2569118 w 2581673"/>
              <a:gd name="connsiteY26" fmla="*/ 526659 h 3420248"/>
              <a:gd name="connsiteX27" fmla="*/ 2564119 w 2581673"/>
              <a:gd name="connsiteY27" fmla="*/ 550660 h 3420248"/>
              <a:gd name="connsiteX28" fmla="*/ 2562589 w 2581673"/>
              <a:gd name="connsiteY28" fmla="*/ 555288 h 3420248"/>
              <a:gd name="connsiteX29" fmla="*/ 2562589 w 2581673"/>
              <a:gd name="connsiteY29" fmla="*/ 712341 h 3420248"/>
              <a:gd name="connsiteX30" fmla="*/ 2564300 w 2581673"/>
              <a:gd name="connsiteY30" fmla="*/ 723926 h 3420248"/>
              <a:gd name="connsiteX31" fmla="*/ 2562589 w 2581673"/>
              <a:gd name="connsiteY31" fmla="*/ 763012 h 3420248"/>
              <a:gd name="connsiteX32" fmla="*/ 2564920 w 2581673"/>
              <a:gd name="connsiteY32" fmla="*/ 768689 h 3420248"/>
              <a:gd name="connsiteX33" fmla="*/ 2562589 w 2581673"/>
              <a:gd name="connsiteY33" fmla="*/ 806901 h 3420248"/>
              <a:gd name="connsiteX34" fmla="*/ 2564568 w 2581673"/>
              <a:gd name="connsiteY34" fmla="*/ 848769 h 3420248"/>
              <a:gd name="connsiteX35" fmla="*/ 2569887 w 2581673"/>
              <a:gd name="connsiteY35" fmla="*/ 851895 h 3420248"/>
              <a:gd name="connsiteX36" fmla="*/ 2570355 w 2581673"/>
              <a:gd name="connsiteY36" fmla="*/ 861077 h 3420248"/>
              <a:gd name="connsiteX37" fmla="*/ 2570253 w 2581673"/>
              <a:gd name="connsiteY37" fmla="*/ 875533 h 3420248"/>
              <a:gd name="connsiteX38" fmla="*/ 2564670 w 2581673"/>
              <a:gd name="connsiteY38" fmla="*/ 907912 h 3420248"/>
              <a:gd name="connsiteX39" fmla="*/ 2567405 w 2581673"/>
              <a:gd name="connsiteY39" fmla="*/ 3420248 h 3420248"/>
              <a:gd name="connsiteX40" fmla="*/ 49318 w 2581673"/>
              <a:gd name="connsiteY40" fmla="*/ 3420248 h 3420248"/>
              <a:gd name="connsiteX41" fmla="*/ 22172 w 2581673"/>
              <a:gd name="connsiteY41" fmla="*/ 3393100 h 3420248"/>
              <a:gd name="connsiteX42" fmla="*/ 22132 w 2581673"/>
              <a:gd name="connsiteY42" fmla="*/ 3385186 h 3420248"/>
              <a:gd name="connsiteX43" fmla="*/ 18545 w 2581673"/>
              <a:gd name="connsiteY43" fmla="*/ 3385176 h 3420248"/>
              <a:gd name="connsiteX44" fmla="*/ 18545 w 2581673"/>
              <a:gd name="connsiteY44" fmla="*/ 3073899 h 3420248"/>
              <a:gd name="connsiteX45" fmla="*/ 3471 w 2581673"/>
              <a:gd name="connsiteY45" fmla="*/ 3025648 h 3420248"/>
              <a:gd name="connsiteX46" fmla="*/ 0 w 2581673"/>
              <a:gd name="connsiteY46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0882 w 2581673"/>
              <a:gd name="connsiteY9" fmla="*/ 2544715 h 3420248"/>
              <a:gd name="connsiteX10" fmla="*/ 16465 w 2581673"/>
              <a:gd name="connsiteY10" fmla="*/ 2512336 h 3420248"/>
              <a:gd name="connsiteX11" fmla="*/ 13730 w 2581673"/>
              <a:gd name="connsiteY11" fmla="*/ 0 h 3420248"/>
              <a:gd name="connsiteX12" fmla="*/ 2531817 w 2581673"/>
              <a:gd name="connsiteY12" fmla="*/ 0 h 3420248"/>
              <a:gd name="connsiteX13" fmla="*/ 2558963 w 2581673"/>
              <a:gd name="connsiteY13" fmla="*/ 27148 h 3420248"/>
              <a:gd name="connsiteX14" fmla="*/ 2559004 w 2581673"/>
              <a:gd name="connsiteY14" fmla="*/ 35062 h 3420248"/>
              <a:gd name="connsiteX15" fmla="*/ 2562590 w 2581673"/>
              <a:gd name="connsiteY15" fmla="*/ 35072 h 3420248"/>
              <a:gd name="connsiteX16" fmla="*/ 2562590 w 2581673"/>
              <a:gd name="connsiteY16" fmla="*/ 303633 h 3420248"/>
              <a:gd name="connsiteX17" fmla="*/ 2562590 w 2581673"/>
              <a:gd name="connsiteY17" fmla="*/ 346349 h 3420248"/>
              <a:gd name="connsiteX18" fmla="*/ 2569615 w 2581673"/>
              <a:gd name="connsiteY18" fmla="*/ 370207 h 3420248"/>
              <a:gd name="connsiteX19" fmla="*/ 2577664 w 2581673"/>
              <a:gd name="connsiteY19" fmla="*/ 394600 h 3420248"/>
              <a:gd name="connsiteX20" fmla="*/ 2581135 w 2581673"/>
              <a:gd name="connsiteY20" fmla="*/ 418106 h 3420248"/>
              <a:gd name="connsiteX21" fmla="*/ 2581673 w 2581673"/>
              <a:gd name="connsiteY21" fmla="*/ 436202 h 3420248"/>
              <a:gd name="connsiteX22" fmla="*/ 2576921 w 2581673"/>
              <a:gd name="connsiteY22" fmla="*/ 455160 h 3420248"/>
              <a:gd name="connsiteX23" fmla="*/ 2578897 w 2581673"/>
              <a:gd name="connsiteY23" fmla="*/ 467958 h 3420248"/>
              <a:gd name="connsiteX24" fmla="*/ 2573807 w 2581673"/>
              <a:gd name="connsiteY24" fmla="*/ 491792 h 3420248"/>
              <a:gd name="connsiteX25" fmla="*/ 2569118 w 2581673"/>
              <a:gd name="connsiteY25" fmla="*/ 526659 h 3420248"/>
              <a:gd name="connsiteX26" fmla="*/ 2564119 w 2581673"/>
              <a:gd name="connsiteY26" fmla="*/ 550660 h 3420248"/>
              <a:gd name="connsiteX27" fmla="*/ 2562589 w 2581673"/>
              <a:gd name="connsiteY27" fmla="*/ 555288 h 3420248"/>
              <a:gd name="connsiteX28" fmla="*/ 2562589 w 2581673"/>
              <a:gd name="connsiteY28" fmla="*/ 712341 h 3420248"/>
              <a:gd name="connsiteX29" fmla="*/ 2564300 w 2581673"/>
              <a:gd name="connsiteY29" fmla="*/ 723926 h 3420248"/>
              <a:gd name="connsiteX30" fmla="*/ 2562589 w 2581673"/>
              <a:gd name="connsiteY30" fmla="*/ 763012 h 3420248"/>
              <a:gd name="connsiteX31" fmla="*/ 2564920 w 2581673"/>
              <a:gd name="connsiteY31" fmla="*/ 768689 h 3420248"/>
              <a:gd name="connsiteX32" fmla="*/ 2562589 w 2581673"/>
              <a:gd name="connsiteY32" fmla="*/ 806901 h 3420248"/>
              <a:gd name="connsiteX33" fmla="*/ 2564568 w 2581673"/>
              <a:gd name="connsiteY33" fmla="*/ 848769 h 3420248"/>
              <a:gd name="connsiteX34" fmla="*/ 2569887 w 2581673"/>
              <a:gd name="connsiteY34" fmla="*/ 851895 h 3420248"/>
              <a:gd name="connsiteX35" fmla="*/ 2570355 w 2581673"/>
              <a:gd name="connsiteY35" fmla="*/ 861077 h 3420248"/>
              <a:gd name="connsiteX36" fmla="*/ 2570253 w 2581673"/>
              <a:gd name="connsiteY36" fmla="*/ 875533 h 3420248"/>
              <a:gd name="connsiteX37" fmla="*/ 2564670 w 2581673"/>
              <a:gd name="connsiteY37" fmla="*/ 907912 h 3420248"/>
              <a:gd name="connsiteX38" fmla="*/ 2567405 w 2581673"/>
              <a:gd name="connsiteY38" fmla="*/ 3420248 h 3420248"/>
              <a:gd name="connsiteX39" fmla="*/ 49318 w 2581673"/>
              <a:gd name="connsiteY39" fmla="*/ 3420248 h 3420248"/>
              <a:gd name="connsiteX40" fmla="*/ 22172 w 2581673"/>
              <a:gd name="connsiteY40" fmla="*/ 3393100 h 3420248"/>
              <a:gd name="connsiteX41" fmla="*/ 22132 w 2581673"/>
              <a:gd name="connsiteY41" fmla="*/ 3385186 h 3420248"/>
              <a:gd name="connsiteX42" fmla="*/ 18545 w 2581673"/>
              <a:gd name="connsiteY42" fmla="*/ 3385176 h 3420248"/>
              <a:gd name="connsiteX43" fmla="*/ 18545 w 2581673"/>
              <a:gd name="connsiteY43" fmla="*/ 3073899 h 3420248"/>
              <a:gd name="connsiteX44" fmla="*/ 3471 w 2581673"/>
              <a:gd name="connsiteY44" fmla="*/ 3025648 h 3420248"/>
              <a:gd name="connsiteX45" fmla="*/ 0 w 2581673"/>
              <a:gd name="connsiteY45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0780 w 2581673"/>
              <a:gd name="connsiteY8" fmla="*/ 2559171 h 3420248"/>
              <a:gd name="connsiteX9" fmla="*/ 16465 w 2581673"/>
              <a:gd name="connsiteY9" fmla="*/ 2512336 h 3420248"/>
              <a:gd name="connsiteX10" fmla="*/ 13730 w 2581673"/>
              <a:gd name="connsiteY10" fmla="*/ 0 h 3420248"/>
              <a:gd name="connsiteX11" fmla="*/ 2531817 w 2581673"/>
              <a:gd name="connsiteY11" fmla="*/ 0 h 3420248"/>
              <a:gd name="connsiteX12" fmla="*/ 2558963 w 2581673"/>
              <a:gd name="connsiteY12" fmla="*/ 27148 h 3420248"/>
              <a:gd name="connsiteX13" fmla="*/ 2559004 w 2581673"/>
              <a:gd name="connsiteY13" fmla="*/ 35062 h 3420248"/>
              <a:gd name="connsiteX14" fmla="*/ 2562590 w 2581673"/>
              <a:gd name="connsiteY14" fmla="*/ 35072 h 3420248"/>
              <a:gd name="connsiteX15" fmla="*/ 2562590 w 2581673"/>
              <a:gd name="connsiteY15" fmla="*/ 303633 h 3420248"/>
              <a:gd name="connsiteX16" fmla="*/ 2562590 w 2581673"/>
              <a:gd name="connsiteY16" fmla="*/ 346349 h 3420248"/>
              <a:gd name="connsiteX17" fmla="*/ 2569615 w 2581673"/>
              <a:gd name="connsiteY17" fmla="*/ 370207 h 3420248"/>
              <a:gd name="connsiteX18" fmla="*/ 2577664 w 2581673"/>
              <a:gd name="connsiteY18" fmla="*/ 394600 h 3420248"/>
              <a:gd name="connsiteX19" fmla="*/ 2581135 w 2581673"/>
              <a:gd name="connsiteY19" fmla="*/ 418106 h 3420248"/>
              <a:gd name="connsiteX20" fmla="*/ 2581673 w 2581673"/>
              <a:gd name="connsiteY20" fmla="*/ 436202 h 3420248"/>
              <a:gd name="connsiteX21" fmla="*/ 2576921 w 2581673"/>
              <a:gd name="connsiteY21" fmla="*/ 455160 h 3420248"/>
              <a:gd name="connsiteX22" fmla="*/ 2578897 w 2581673"/>
              <a:gd name="connsiteY22" fmla="*/ 467958 h 3420248"/>
              <a:gd name="connsiteX23" fmla="*/ 2573807 w 2581673"/>
              <a:gd name="connsiteY23" fmla="*/ 491792 h 3420248"/>
              <a:gd name="connsiteX24" fmla="*/ 2569118 w 2581673"/>
              <a:gd name="connsiteY24" fmla="*/ 526659 h 3420248"/>
              <a:gd name="connsiteX25" fmla="*/ 2564119 w 2581673"/>
              <a:gd name="connsiteY25" fmla="*/ 550660 h 3420248"/>
              <a:gd name="connsiteX26" fmla="*/ 2562589 w 2581673"/>
              <a:gd name="connsiteY26" fmla="*/ 555288 h 3420248"/>
              <a:gd name="connsiteX27" fmla="*/ 2562589 w 2581673"/>
              <a:gd name="connsiteY27" fmla="*/ 712341 h 3420248"/>
              <a:gd name="connsiteX28" fmla="*/ 2564300 w 2581673"/>
              <a:gd name="connsiteY28" fmla="*/ 723926 h 3420248"/>
              <a:gd name="connsiteX29" fmla="*/ 2562589 w 2581673"/>
              <a:gd name="connsiteY29" fmla="*/ 763012 h 3420248"/>
              <a:gd name="connsiteX30" fmla="*/ 2564920 w 2581673"/>
              <a:gd name="connsiteY30" fmla="*/ 768689 h 3420248"/>
              <a:gd name="connsiteX31" fmla="*/ 2562589 w 2581673"/>
              <a:gd name="connsiteY31" fmla="*/ 806901 h 3420248"/>
              <a:gd name="connsiteX32" fmla="*/ 2564568 w 2581673"/>
              <a:gd name="connsiteY32" fmla="*/ 848769 h 3420248"/>
              <a:gd name="connsiteX33" fmla="*/ 2569887 w 2581673"/>
              <a:gd name="connsiteY33" fmla="*/ 851895 h 3420248"/>
              <a:gd name="connsiteX34" fmla="*/ 2570355 w 2581673"/>
              <a:gd name="connsiteY34" fmla="*/ 861077 h 3420248"/>
              <a:gd name="connsiteX35" fmla="*/ 2570253 w 2581673"/>
              <a:gd name="connsiteY35" fmla="*/ 875533 h 3420248"/>
              <a:gd name="connsiteX36" fmla="*/ 2564670 w 2581673"/>
              <a:gd name="connsiteY36" fmla="*/ 907912 h 3420248"/>
              <a:gd name="connsiteX37" fmla="*/ 2567405 w 2581673"/>
              <a:gd name="connsiteY37" fmla="*/ 3420248 h 3420248"/>
              <a:gd name="connsiteX38" fmla="*/ 49318 w 2581673"/>
              <a:gd name="connsiteY38" fmla="*/ 3420248 h 3420248"/>
              <a:gd name="connsiteX39" fmla="*/ 22172 w 2581673"/>
              <a:gd name="connsiteY39" fmla="*/ 3393100 h 3420248"/>
              <a:gd name="connsiteX40" fmla="*/ 22132 w 2581673"/>
              <a:gd name="connsiteY40" fmla="*/ 3385186 h 3420248"/>
              <a:gd name="connsiteX41" fmla="*/ 18545 w 2581673"/>
              <a:gd name="connsiteY41" fmla="*/ 3385176 h 3420248"/>
              <a:gd name="connsiteX42" fmla="*/ 18545 w 2581673"/>
              <a:gd name="connsiteY42" fmla="*/ 3073899 h 3420248"/>
              <a:gd name="connsiteX43" fmla="*/ 3471 w 2581673"/>
              <a:gd name="connsiteY43" fmla="*/ 3025648 h 3420248"/>
              <a:gd name="connsiteX44" fmla="*/ 0 w 2581673"/>
              <a:gd name="connsiteY44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1248 w 2581673"/>
              <a:gd name="connsiteY7" fmla="*/ 2568353 h 3420248"/>
              <a:gd name="connsiteX8" fmla="*/ 16465 w 2581673"/>
              <a:gd name="connsiteY8" fmla="*/ 2512336 h 3420248"/>
              <a:gd name="connsiteX9" fmla="*/ 13730 w 2581673"/>
              <a:gd name="connsiteY9" fmla="*/ 0 h 3420248"/>
              <a:gd name="connsiteX10" fmla="*/ 2531817 w 2581673"/>
              <a:gd name="connsiteY10" fmla="*/ 0 h 3420248"/>
              <a:gd name="connsiteX11" fmla="*/ 2558963 w 2581673"/>
              <a:gd name="connsiteY11" fmla="*/ 27148 h 3420248"/>
              <a:gd name="connsiteX12" fmla="*/ 2559004 w 2581673"/>
              <a:gd name="connsiteY12" fmla="*/ 35062 h 3420248"/>
              <a:gd name="connsiteX13" fmla="*/ 2562590 w 2581673"/>
              <a:gd name="connsiteY13" fmla="*/ 35072 h 3420248"/>
              <a:gd name="connsiteX14" fmla="*/ 2562590 w 2581673"/>
              <a:gd name="connsiteY14" fmla="*/ 303633 h 3420248"/>
              <a:gd name="connsiteX15" fmla="*/ 2562590 w 2581673"/>
              <a:gd name="connsiteY15" fmla="*/ 346349 h 3420248"/>
              <a:gd name="connsiteX16" fmla="*/ 2569615 w 2581673"/>
              <a:gd name="connsiteY16" fmla="*/ 370207 h 3420248"/>
              <a:gd name="connsiteX17" fmla="*/ 2577664 w 2581673"/>
              <a:gd name="connsiteY17" fmla="*/ 394600 h 3420248"/>
              <a:gd name="connsiteX18" fmla="*/ 2581135 w 2581673"/>
              <a:gd name="connsiteY18" fmla="*/ 418106 h 3420248"/>
              <a:gd name="connsiteX19" fmla="*/ 2581673 w 2581673"/>
              <a:gd name="connsiteY19" fmla="*/ 436202 h 3420248"/>
              <a:gd name="connsiteX20" fmla="*/ 2576921 w 2581673"/>
              <a:gd name="connsiteY20" fmla="*/ 455160 h 3420248"/>
              <a:gd name="connsiteX21" fmla="*/ 2578897 w 2581673"/>
              <a:gd name="connsiteY21" fmla="*/ 467958 h 3420248"/>
              <a:gd name="connsiteX22" fmla="*/ 2573807 w 2581673"/>
              <a:gd name="connsiteY22" fmla="*/ 491792 h 3420248"/>
              <a:gd name="connsiteX23" fmla="*/ 2569118 w 2581673"/>
              <a:gd name="connsiteY23" fmla="*/ 526659 h 3420248"/>
              <a:gd name="connsiteX24" fmla="*/ 2564119 w 2581673"/>
              <a:gd name="connsiteY24" fmla="*/ 550660 h 3420248"/>
              <a:gd name="connsiteX25" fmla="*/ 2562589 w 2581673"/>
              <a:gd name="connsiteY25" fmla="*/ 555288 h 3420248"/>
              <a:gd name="connsiteX26" fmla="*/ 2562589 w 2581673"/>
              <a:gd name="connsiteY26" fmla="*/ 712341 h 3420248"/>
              <a:gd name="connsiteX27" fmla="*/ 2564300 w 2581673"/>
              <a:gd name="connsiteY27" fmla="*/ 723926 h 3420248"/>
              <a:gd name="connsiteX28" fmla="*/ 2562589 w 2581673"/>
              <a:gd name="connsiteY28" fmla="*/ 763012 h 3420248"/>
              <a:gd name="connsiteX29" fmla="*/ 2564920 w 2581673"/>
              <a:gd name="connsiteY29" fmla="*/ 768689 h 3420248"/>
              <a:gd name="connsiteX30" fmla="*/ 2562589 w 2581673"/>
              <a:gd name="connsiteY30" fmla="*/ 806901 h 3420248"/>
              <a:gd name="connsiteX31" fmla="*/ 2564568 w 2581673"/>
              <a:gd name="connsiteY31" fmla="*/ 848769 h 3420248"/>
              <a:gd name="connsiteX32" fmla="*/ 2569887 w 2581673"/>
              <a:gd name="connsiteY32" fmla="*/ 851895 h 3420248"/>
              <a:gd name="connsiteX33" fmla="*/ 2570355 w 2581673"/>
              <a:gd name="connsiteY33" fmla="*/ 861077 h 3420248"/>
              <a:gd name="connsiteX34" fmla="*/ 2570253 w 2581673"/>
              <a:gd name="connsiteY34" fmla="*/ 875533 h 3420248"/>
              <a:gd name="connsiteX35" fmla="*/ 2564670 w 2581673"/>
              <a:gd name="connsiteY35" fmla="*/ 907912 h 3420248"/>
              <a:gd name="connsiteX36" fmla="*/ 2567405 w 2581673"/>
              <a:gd name="connsiteY36" fmla="*/ 3420248 h 3420248"/>
              <a:gd name="connsiteX37" fmla="*/ 49318 w 2581673"/>
              <a:gd name="connsiteY37" fmla="*/ 3420248 h 3420248"/>
              <a:gd name="connsiteX38" fmla="*/ 22172 w 2581673"/>
              <a:gd name="connsiteY38" fmla="*/ 3393100 h 3420248"/>
              <a:gd name="connsiteX39" fmla="*/ 22132 w 2581673"/>
              <a:gd name="connsiteY39" fmla="*/ 3385186 h 3420248"/>
              <a:gd name="connsiteX40" fmla="*/ 18545 w 2581673"/>
              <a:gd name="connsiteY40" fmla="*/ 3385176 h 3420248"/>
              <a:gd name="connsiteX41" fmla="*/ 18545 w 2581673"/>
              <a:gd name="connsiteY41" fmla="*/ 3073899 h 3420248"/>
              <a:gd name="connsiteX42" fmla="*/ 3471 w 2581673"/>
              <a:gd name="connsiteY42" fmla="*/ 3025648 h 3420248"/>
              <a:gd name="connsiteX43" fmla="*/ 0 w 2581673"/>
              <a:gd name="connsiteY43" fmla="*/ 3002142 h 3420248"/>
              <a:gd name="connsiteX0" fmla="*/ 0 w 2581673"/>
              <a:gd name="connsiteY0" fmla="*/ 3002142 h 3420248"/>
              <a:gd name="connsiteX1" fmla="*/ 4214 w 2581673"/>
              <a:gd name="connsiteY1" fmla="*/ 2965088 h 3420248"/>
              <a:gd name="connsiteX2" fmla="*/ 2238 w 2581673"/>
              <a:gd name="connsiteY2" fmla="*/ 2952290 h 3420248"/>
              <a:gd name="connsiteX3" fmla="*/ 12017 w 2581673"/>
              <a:gd name="connsiteY3" fmla="*/ 2893589 h 3420248"/>
              <a:gd name="connsiteX4" fmla="*/ 17016 w 2581673"/>
              <a:gd name="connsiteY4" fmla="*/ 2869588 h 3420248"/>
              <a:gd name="connsiteX5" fmla="*/ 18546 w 2581673"/>
              <a:gd name="connsiteY5" fmla="*/ 2864960 h 3420248"/>
              <a:gd name="connsiteX6" fmla="*/ 16567 w 2581673"/>
              <a:gd name="connsiteY6" fmla="*/ 2571479 h 3420248"/>
              <a:gd name="connsiteX7" fmla="*/ 16465 w 2581673"/>
              <a:gd name="connsiteY7" fmla="*/ 2512336 h 3420248"/>
              <a:gd name="connsiteX8" fmla="*/ 13730 w 2581673"/>
              <a:gd name="connsiteY8" fmla="*/ 0 h 3420248"/>
              <a:gd name="connsiteX9" fmla="*/ 2531817 w 2581673"/>
              <a:gd name="connsiteY9" fmla="*/ 0 h 3420248"/>
              <a:gd name="connsiteX10" fmla="*/ 2558963 w 2581673"/>
              <a:gd name="connsiteY10" fmla="*/ 27148 h 3420248"/>
              <a:gd name="connsiteX11" fmla="*/ 2559004 w 2581673"/>
              <a:gd name="connsiteY11" fmla="*/ 35062 h 3420248"/>
              <a:gd name="connsiteX12" fmla="*/ 2562590 w 2581673"/>
              <a:gd name="connsiteY12" fmla="*/ 35072 h 3420248"/>
              <a:gd name="connsiteX13" fmla="*/ 2562590 w 2581673"/>
              <a:gd name="connsiteY13" fmla="*/ 303633 h 3420248"/>
              <a:gd name="connsiteX14" fmla="*/ 2562590 w 2581673"/>
              <a:gd name="connsiteY14" fmla="*/ 346349 h 3420248"/>
              <a:gd name="connsiteX15" fmla="*/ 2569615 w 2581673"/>
              <a:gd name="connsiteY15" fmla="*/ 370207 h 3420248"/>
              <a:gd name="connsiteX16" fmla="*/ 2577664 w 2581673"/>
              <a:gd name="connsiteY16" fmla="*/ 394600 h 3420248"/>
              <a:gd name="connsiteX17" fmla="*/ 2581135 w 2581673"/>
              <a:gd name="connsiteY17" fmla="*/ 418106 h 3420248"/>
              <a:gd name="connsiteX18" fmla="*/ 2581673 w 2581673"/>
              <a:gd name="connsiteY18" fmla="*/ 436202 h 3420248"/>
              <a:gd name="connsiteX19" fmla="*/ 2576921 w 2581673"/>
              <a:gd name="connsiteY19" fmla="*/ 455160 h 3420248"/>
              <a:gd name="connsiteX20" fmla="*/ 2578897 w 2581673"/>
              <a:gd name="connsiteY20" fmla="*/ 467958 h 3420248"/>
              <a:gd name="connsiteX21" fmla="*/ 2573807 w 2581673"/>
              <a:gd name="connsiteY21" fmla="*/ 491792 h 3420248"/>
              <a:gd name="connsiteX22" fmla="*/ 2569118 w 2581673"/>
              <a:gd name="connsiteY22" fmla="*/ 526659 h 3420248"/>
              <a:gd name="connsiteX23" fmla="*/ 2564119 w 2581673"/>
              <a:gd name="connsiteY23" fmla="*/ 550660 h 3420248"/>
              <a:gd name="connsiteX24" fmla="*/ 2562589 w 2581673"/>
              <a:gd name="connsiteY24" fmla="*/ 555288 h 3420248"/>
              <a:gd name="connsiteX25" fmla="*/ 2562589 w 2581673"/>
              <a:gd name="connsiteY25" fmla="*/ 712341 h 3420248"/>
              <a:gd name="connsiteX26" fmla="*/ 2564300 w 2581673"/>
              <a:gd name="connsiteY26" fmla="*/ 723926 h 3420248"/>
              <a:gd name="connsiteX27" fmla="*/ 2562589 w 2581673"/>
              <a:gd name="connsiteY27" fmla="*/ 763012 h 3420248"/>
              <a:gd name="connsiteX28" fmla="*/ 2564920 w 2581673"/>
              <a:gd name="connsiteY28" fmla="*/ 768689 h 3420248"/>
              <a:gd name="connsiteX29" fmla="*/ 2562589 w 2581673"/>
              <a:gd name="connsiteY29" fmla="*/ 806901 h 3420248"/>
              <a:gd name="connsiteX30" fmla="*/ 2564568 w 2581673"/>
              <a:gd name="connsiteY30" fmla="*/ 848769 h 3420248"/>
              <a:gd name="connsiteX31" fmla="*/ 2569887 w 2581673"/>
              <a:gd name="connsiteY31" fmla="*/ 851895 h 3420248"/>
              <a:gd name="connsiteX32" fmla="*/ 2570355 w 2581673"/>
              <a:gd name="connsiteY32" fmla="*/ 861077 h 3420248"/>
              <a:gd name="connsiteX33" fmla="*/ 2570253 w 2581673"/>
              <a:gd name="connsiteY33" fmla="*/ 875533 h 3420248"/>
              <a:gd name="connsiteX34" fmla="*/ 2564670 w 2581673"/>
              <a:gd name="connsiteY34" fmla="*/ 907912 h 3420248"/>
              <a:gd name="connsiteX35" fmla="*/ 2567405 w 2581673"/>
              <a:gd name="connsiteY35" fmla="*/ 3420248 h 3420248"/>
              <a:gd name="connsiteX36" fmla="*/ 49318 w 2581673"/>
              <a:gd name="connsiteY36" fmla="*/ 3420248 h 3420248"/>
              <a:gd name="connsiteX37" fmla="*/ 22172 w 2581673"/>
              <a:gd name="connsiteY37" fmla="*/ 3393100 h 3420248"/>
              <a:gd name="connsiteX38" fmla="*/ 22132 w 2581673"/>
              <a:gd name="connsiteY38" fmla="*/ 3385186 h 3420248"/>
              <a:gd name="connsiteX39" fmla="*/ 18545 w 2581673"/>
              <a:gd name="connsiteY39" fmla="*/ 3385176 h 3420248"/>
              <a:gd name="connsiteX40" fmla="*/ 18545 w 2581673"/>
              <a:gd name="connsiteY40" fmla="*/ 3073899 h 3420248"/>
              <a:gd name="connsiteX41" fmla="*/ 3471 w 2581673"/>
              <a:gd name="connsiteY41" fmla="*/ 3025648 h 3420248"/>
              <a:gd name="connsiteX42" fmla="*/ 0 w 2581673"/>
              <a:gd name="connsiteY42" fmla="*/ 3002142 h 3420248"/>
              <a:gd name="connsiteX0" fmla="*/ 1295 w 2579497"/>
              <a:gd name="connsiteY0" fmla="*/ 3025648 h 3420248"/>
              <a:gd name="connsiteX1" fmla="*/ 2038 w 2579497"/>
              <a:gd name="connsiteY1" fmla="*/ 2965088 h 3420248"/>
              <a:gd name="connsiteX2" fmla="*/ 62 w 2579497"/>
              <a:gd name="connsiteY2" fmla="*/ 2952290 h 3420248"/>
              <a:gd name="connsiteX3" fmla="*/ 9841 w 2579497"/>
              <a:gd name="connsiteY3" fmla="*/ 2893589 h 3420248"/>
              <a:gd name="connsiteX4" fmla="*/ 14840 w 2579497"/>
              <a:gd name="connsiteY4" fmla="*/ 2869588 h 3420248"/>
              <a:gd name="connsiteX5" fmla="*/ 16370 w 2579497"/>
              <a:gd name="connsiteY5" fmla="*/ 2864960 h 3420248"/>
              <a:gd name="connsiteX6" fmla="*/ 14391 w 2579497"/>
              <a:gd name="connsiteY6" fmla="*/ 2571479 h 3420248"/>
              <a:gd name="connsiteX7" fmla="*/ 14289 w 2579497"/>
              <a:gd name="connsiteY7" fmla="*/ 2512336 h 3420248"/>
              <a:gd name="connsiteX8" fmla="*/ 11554 w 2579497"/>
              <a:gd name="connsiteY8" fmla="*/ 0 h 3420248"/>
              <a:gd name="connsiteX9" fmla="*/ 2529641 w 2579497"/>
              <a:gd name="connsiteY9" fmla="*/ 0 h 3420248"/>
              <a:gd name="connsiteX10" fmla="*/ 2556787 w 2579497"/>
              <a:gd name="connsiteY10" fmla="*/ 27148 h 3420248"/>
              <a:gd name="connsiteX11" fmla="*/ 2556828 w 2579497"/>
              <a:gd name="connsiteY11" fmla="*/ 35062 h 3420248"/>
              <a:gd name="connsiteX12" fmla="*/ 2560414 w 2579497"/>
              <a:gd name="connsiteY12" fmla="*/ 35072 h 3420248"/>
              <a:gd name="connsiteX13" fmla="*/ 2560414 w 2579497"/>
              <a:gd name="connsiteY13" fmla="*/ 303633 h 3420248"/>
              <a:gd name="connsiteX14" fmla="*/ 2560414 w 2579497"/>
              <a:gd name="connsiteY14" fmla="*/ 346349 h 3420248"/>
              <a:gd name="connsiteX15" fmla="*/ 2567439 w 2579497"/>
              <a:gd name="connsiteY15" fmla="*/ 370207 h 3420248"/>
              <a:gd name="connsiteX16" fmla="*/ 2575488 w 2579497"/>
              <a:gd name="connsiteY16" fmla="*/ 394600 h 3420248"/>
              <a:gd name="connsiteX17" fmla="*/ 2578959 w 2579497"/>
              <a:gd name="connsiteY17" fmla="*/ 418106 h 3420248"/>
              <a:gd name="connsiteX18" fmla="*/ 2579497 w 2579497"/>
              <a:gd name="connsiteY18" fmla="*/ 436202 h 3420248"/>
              <a:gd name="connsiteX19" fmla="*/ 2574745 w 2579497"/>
              <a:gd name="connsiteY19" fmla="*/ 455160 h 3420248"/>
              <a:gd name="connsiteX20" fmla="*/ 2576721 w 2579497"/>
              <a:gd name="connsiteY20" fmla="*/ 467958 h 3420248"/>
              <a:gd name="connsiteX21" fmla="*/ 2571631 w 2579497"/>
              <a:gd name="connsiteY21" fmla="*/ 491792 h 3420248"/>
              <a:gd name="connsiteX22" fmla="*/ 2566942 w 2579497"/>
              <a:gd name="connsiteY22" fmla="*/ 526659 h 3420248"/>
              <a:gd name="connsiteX23" fmla="*/ 2561943 w 2579497"/>
              <a:gd name="connsiteY23" fmla="*/ 550660 h 3420248"/>
              <a:gd name="connsiteX24" fmla="*/ 2560413 w 2579497"/>
              <a:gd name="connsiteY24" fmla="*/ 555288 h 3420248"/>
              <a:gd name="connsiteX25" fmla="*/ 2560413 w 2579497"/>
              <a:gd name="connsiteY25" fmla="*/ 712341 h 3420248"/>
              <a:gd name="connsiteX26" fmla="*/ 2562124 w 2579497"/>
              <a:gd name="connsiteY26" fmla="*/ 723926 h 3420248"/>
              <a:gd name="connsiteX27" fmla="*/ 2560413 w 2579497"/>
              <a:gd name="connsiteY27" fmla="*/ 763012 h 3420248"/>
              <a:gd name="connsiteX28" fmla="*/ 2562744 w 2579497"/>
              <a:gd name="connsiteY28" fmla="*/ 768689 h 3420248"/>
              <a:gd name="connsiteX29" fmla="*/ 2560413 w 2579497"/>
              <a:gd name="connsiteY29" fmla="*/ 806901 h 3420248"/>
              <a:gd name="connsiteX30" fmla="*/ 2562392 w 2579497"/>
              <a:gd name="connsiteY30" fmla="*/ 848769 h 3420248"/>
              <a:gd name="connsiteX31" fmla="*/ 2567711 w 2579497"/>
              <a:gd name="connsiteY31" fmla="*/ 851895 h 3420248"/>
              <a:gd name="connsiteX32" fmla="*/ 2568179 w 2579497"/>
              <a:gd name="connsiteY32" fmla="*/ 861077 h 3420248"/>
              <a:gd name="connsiteX33" fmla="*/ 2568077 w 2579497"/>
              <a:gd name="connsiteY33" fmla="*/ 875533 h 3420248"/>
              <a:gd name="connsiteX34" fmla="*/ 2562494 w 2579497"/>
              <a:gd name="connsiteY34" fmla="*/ 907912 h 3420248"/>
              <a:gd name="connsiteX35" fmla="*/ 2565229 w 2579497"/>
              <a:gd name="connsiteY35" fmla="*/ 3420248 h 3420248"/>
              <a:gd name="connsiteX36" fmla="*/ 47142 w 2579497"/>
              <a:gd name="connsiteY36" fmla="*/ 3420248 h 3420248"/>
              <a:gd name="connsiteX37" fmla="*/ 19996 w 2579497"/>
              <a:gd name="connsiteY37" fmla="*/ 3393100 h 3420248"/>
              <a:gd name="connsiteX38" fmla="*/ 19956 w 2579497"/>
              <a:gd name="connsiteY38" fmla="*/ 3385186 h 3420248"/>
              <a:gd name="connsiteX39" fmla="*/ 16369 w 2579497"/>
              <a:gd name="connsiteY39" fmla="*/ 3385176 h 3420248"/>
              <a:gd name="connsiteX40" fmla="*/ 16369 w 2579497"/>
              <a:gd name="connsiteY40" fmla="*/ 3073899 h 3420248"/>
              <a:gd name="connsiteX41" fmla="*/ 1295 w 2579497"/>
              <a:gd name="connsiteY41" fmla="*/ 3025648 h 3420248"/>
              <a:gd name="connsiteX0" fmla="*/ 0 w 2578202"/>
              <a:gd name="connsiteY0" fmla="*/ 3025648 h 3420248"/>
              <a:gd name="connsiteX1" fmla="*/ 743 w 2578202"/>
              <a:gd name="connsiteY1" fmla="*/ 296508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0 w 2578202"/>
              <a:gd name="connsiteY0" fmla="*/ 3025648 h 3420248"/>
              <a:gd name="connsiteX1" fmla="*/ 16268 w 2578202"/>
              <a:gd name="connsiteY1" fmla="*/ 2971298 h 3420248"/>
              <a:gd name="connsiteX2" fmla="*/ 14293 w 2578202"/>
              <a:gd name="connsiteY2" fmla="*/ 2952290 h 3420248"/>
              <a:gd name="connsiteX3" fmla="*/ 8546 w 2578202"/>
              <a:gd name="connsiteY3" fmla="*/ 2893589 h 3420248"/>
              <a:gd name="connsiteX4" fmla="*/ 13545 w 2578202"/>
              <a:gd name="connsiteY4" fmla="*/ 2869588 h 3420248"/>
              <a:gd name="connsiteX5" fmla="*/ 15075 w 2578202"/>
              <a:gd name="connsiteY5" fmla="*/ 2864960 h 3420248"/>
              <a:gd name="connsiteX6" fmla="*/ 13096 w 2578202"/>
              <a:gd name="connsiteY6" fmla="*/ 2571479 h 3420248"/>
              <a:gd name="connsiteX7" fmla="*/ 12994 w 2578202"/>
              <a:gd name="connsiteY7" fmla="*/ 2512336 h 3420248"/>
              <a:gd name="connsiteX8" fmla="*/ 10259 w 2578202"/>
              <a:gd name="connsiteY8" fmla="*/ 0 h 3420248"/>
              <a:gd name="connsiteX9" fmla="*/ 2528346 w 2578202"/>
              <a:gd name="connsiteY9" fmla="*/ 0 h 3420248"/>
              <a:gd name="connsiteX10" fmla="*/ 2555492 w 2578202"/>
              <a:gd name="connsiteY10" fmla="*/ 27148 h 3420248"/>
              <a:gd name="connsiteX11" fmla="*/ 2555533 w 2578202"/>
              <a:gd name="connsiteY11" fmla="*/ 35062 h 3420248"/>
              <a:gd name="connsiteX12" fmla="*/ 2559119 w 2578202"/>
              <a:gd name="connsiteY12" fmla="*/ 35072 h 3420248"/>
              <a:gd name="connsiteX13" fmla="*/ 2559119 w 2578202"/>
              <a:gd name="connsiteY13" fmla="*/ 303633 h 3420248"/>
              <a:gd name="connsiteX14" fmla="*/ 2559119 w 2578202"/>
              <a:gd name="connsiteY14" fmla="*/ 346349 h 3420248"/>
              <a:gd name="connsiteX15" fmla="*/ 2566144 w 2578202"/>
              <a:gd name="connsiteY15" fmla="*/ 370207 h 3420248"/>
              <a:gd name="connsiteX16" fmla="*/ 2574193 w 2578202"/>
              <a:gd name="connsiteY16" fmla="*/ 394600 h 3420248"/>
              <a:gd name="connsiteX17" fmla="*/ 2577664 w 2578202"/>
              <a:gd name="connsiteY17" fmla="*/ 418106 h 3420248"/>
              <a:gd name="connsiteX18" fmla="*/ 2578202 w 2578202"/>
              <a:gd name="connsiteY18" fmla="*/ 436202 h 3420248"/>
              <a:gd name="connsiteX19" fmla="*/ 2573450 w 2578202"/>
              <a:gd name="connsiteY19" fmla="*/ 455160 h 3420248"/>
              <a:gd name="connsiteX20" fmla="*/ 2575426 w 2578202"/>
              <a:gd name="connsiteY20" fmla="*/ 467958 h 3420248"/>
              <a:gd name="connsiteX21" fmla="*/ 2570336 w 2578202"/>
              <a:gd name="connsiteY21" fmla="*/ 491792 h 3420248"/>
              <a:gd name="connsiteX22" fmla="*/ 2565647 w 2578202"/>
              <a:gd name="connsiteY22" fmla="*/ 526659 h 3420248"/>
              <a:gd name="connsiteX23" fmla="*/ 2560648 w 2578202"/>
              <a:gd name="connsiteY23" fmla="*/ 550660 h 3420248"/>
              <a:gd name="connsiteX24" fmla="*/ 2559118 w 2578202"/>
              <a:gd name="connsiteY24" fmla="*/ 555288 h 3420248"/>
              <a:gd name="connsiteX25" fmla="*/ 2559118 w 2578202"/>
              <a:gd name="connsiteY25" fmla="*/ 712341 h 3420248"/>
              <a:gd name="connsiteX26" fmla="*/ 2560829 w 2578202"/>
              <a:gd name="connsiteY26" fmla="*/ 723926 h 3420248"/>
              <a:gd name="connsiteX27" fmla="*/ 2559118 w 2578202"/>
              <a:gd name="connsiteY27" fmla="*/ 763012 h 3420248"/>
              <a:gd name="connsiteX28" fmla="*/ 2561449 w 2578202"/>
              <a:gd name="connsiteY28" fmla="*/ 768689 h 3420248"/>
              <a:gd name="connsiteX29" fmla="*/ 2559118 w 2578202"/>
              <a:gd name="connsiteY29" fmla="*/ 806901 h 3420248"/>
              <a:gd name="connsiteX30" fmla="*/ 2561097 w 2578202"/>
              <a:gd name="connsiteY30" fmla="*/ 848769 h 3420248"/>
              <a:gd name="connsiteX31" fmla="*/ 2566416 w 2578202"/>
              <a:gd name="connsiteY31" fmla="*/ 851895 h 3420248"/>
              <a:gd name="connsiteX32" fmla="*/ 2566884 w 2578202"/>
              <a:gd name="connsiteY32" fmla="*/ 861077 h 3420248"/>
              <a:gd name="connsiteX33" fmla="*/ 2566782 w 2578202"/>
              <a:gd name="connsiteY33" fmla="*/ 875533 h 3420248"/>
              <a:gd name="connsiteX34" fmla="*/ 2561199 w 2578202"/>
              <a:gd name="connsiteY34" fmla="*/ 907912 h 3420248"/>
              <a:gd name="connsiteX35" fmla="*/ 2563934 w 2578202"/>
              <a:gd name="connsiteY35" fmla="*/ 3420248 h 3420248"/>
              <a:gd name="connsiteX36" fmla="*/ 45847 w 2578202"/>
              <a:gd name="connsiteY36" fmla="*/ 3420248 h 3420248"/>
              <a:gd name="connsiteX37" fmla="*/ 18701 w 2578202"/>
              <a:gd name="connsiteY37" fmla="*/ 3393100 h 3420248"/>
              <a:gd name="connsiteX38" fmla="*/ 18661 w 2578202"/>
              <a:gd name="connsiteY38" fmla="*/ 3385186 h 3420248"/>
              <a:gd name="connsiteX39" fmla="*/ 15074 w 2578202"/>
              <a:gd name="connsiteY39" fmla="*/ 3385176 h 3420248"/>
              <a:gd name="connsiteX40" fmla="*/ 15074 w 2578202"/>
              <a:gd name="connsiteY40" fmla="*/ 3073899 h 3420248"/>
              <a:gd name="connsiteX41" fmla="*/ 0 w 2578202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2903 w 2569656"/>
              <a:gd name="connsiteY28" fmla="*/ 768689 h 3420248"/>
              <a:gd name="connsiteX29" fmla="*/ 2550572 w 2569656"/>
              <a:gd name="connsiteY29" fmla="*/ 806901 h 3420248"/>
              <a:gd name="connsiteX30" fmla="*/ 2552551 w 2569656"/>
              <a:gd name="connsiteY30" fmla="*/ 848769 h 3420248"/>
              <a:gd name="connsiteX31" fmla="*/ 2557870 w 2569656"/>
              <a:gd name="connsiteY31" fmla="*/ 851895 h 3420248"/>
              <a:gd name="connsiteX32" fmla="*/ 2558338 w 2569656"/>
              <a:gd name="connsiteY32" fmla="*/ 861077 h 3420248"/>
              <a:gd name="connsiteX33" fmla="*/ 2558236 w 2569656"/>
              <a:gd name="connsiteY33" fmla="*/ 875533 h 3420248"/>
              <a:gd name="connsiteX34" fmla="*/ 2552653 w 2569656"/>
              <a:gd name="connsiteY34" fmla="*/ 907912 h 3420248"/>
              <a:gd name="connsiteX35" fmla="*/ 2555388 w 2569656"/>
              <a:gd name="connsiteY35" fmla="*/ 3420248 h 3420248"/>
              <a:gd name="connsiteX36" fmla="*/ 37301 w 2569656"/>
              <a:gd name="connsiteY36" fmla="*/ 3420248 h 3420248"/>
              <a:gd name="connsiteX37" fmla="*/ 10155 w 2569656"/>
              <a:gd name="connsiteY37" fmla="*/ 3393100 h 3420248"/>
              <a:gd name="connsiteX38" fmla="*/ 10115 w 2569656"/>
              <a:gd name="connsiteY38" fmla="*/ 3385186 h 3420248"/>
              <a:gd name="connsiteX39" fmla="*/ 6528 w 2569656"/>
              <a:gd name="connsiteY39" fmla="*/ 3385176 h 3420248"/>
              <a:gd name="connsiteX40" fmla="*/ 6528 w 2569656"/>
              <a:gd name="connsiteY40" fmla="*/ 3073899 h 3420248"/>
              <a:gd name="connsiteX41" fmla="*/ 10083 w 2569656"/>
              <a:gd name="connsiteY4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283 w 2569656"/>
              <a:gd name="connsiteY26" fmla="*/ 723926 h 3420248"/>
              <a:gd name="connsiteX27" fmla="*/ 2550572 w 2569656"/>
              <a:gd name="connsiteY27" fmla="*/ 763012 h 3420248"/>
              <a:gd name="connsiteX28" fmla="*/ 2550572 w 2569656"/>
              <a:gd name="connsiteY28" fmla="*/ 806901 h 3420248"/>
              <a:gd name="connsiteX29" fmla="*/ 2552551 w 2569656"/>
              <a:gd name="connsiteY29" fmla="*/ 848769 h 3420248"/>
              <a:gd name="connsiteX30" fmla="*/ 2557870 w 2569656"/>
              <a:gd name="connsiteY30" fmla="*/ 851895 h 3420248"/>
              <a:gd name="connsiteX31" fmla="*/ 2558338 w 2569656"/>
              <a:gd name="connsiteY31" fmla="*/ 861077 h 3420248"/>
              <a:gd name="connsiteX32" fmla="*/ 2558236 w 2569656"/>
              <a:gd name="connsiteY32" fmla="*/ 875533 h 3420248"/>
              <a:gd name="connsiteX33" fmla="*/ 2552653 w 2569656"/>
              <a:gd name="connsiteY33" fmla="*/ 907912 h 3420248"/>
              <a:gd name="connsiteX34" fmla="*/ 2555388 w 2569656"/>
              <a:gd name="connsiteY34" fmla="*/ 3420248 h 3420248"/>
              <a:gd name="connsiteX35" fmla="*/ 37301 w 2569656"/>
              <a:gd name="connsiteY35" fmla="*/ 3420248 h 3420248"/>
              <a:gd name="connsiteX36" fmla="*/ 10155 w 2569656"/>
              <a:gd name="connsiteY36" fmla="*/ 3393100 h 3420248"/>
              <a:gd name="connsiteX37" fmla="*/ 10115 w 2569656"/>
              <a:gd name="connsiteY37" fmla="*/ 3385186 h 3420248"/>
              <a:gd name="connsiteX38" fmla="*/ 6528 w 2569656"/>
              <a:gd name="connsiteY38" fmla="*/ 3385176 h 3420248"/>
              <a:gd name="connsiteX39" fmla="*/ 6528 w 2569656"/>
              <a:gd name="connsiteY39" fmla="*/ 3073899 h 3420248"/>
              <a:gd name="connsiteX40" fmla="*/ 10083 w 2569656"/>
              <a:gd name="connsiteY4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8236 w 2569656"/>
              <a:gd name="connsiteY31" fmla="*/ 875533 h 3420248"/>
              <a:gd name="connsiteX32" fmla="*/ 2552653 w 2569656"/>
              <a:gd name="connsiteY32" fmla="*/ 907912 h 3420248"/>
              <a:gd name="connsiteX33" fmla="*/ 2555388 w 2569656"/>
              <a:gd name="connsiteY33" fmla="*/ 3420248 h 3420248"/>
              <a:gd name="connsiteX34" fmla="*/ 37301 w 2569656"/>
              <a:gd name="connsiteY34" fmla="*/ 3420248 h 3420248"/>
              <a:gd name="connsiteX35" fmla="*/ 10155 w 2569656"/>
              <a:gd name="connsiteY35" fmla="*/ 3393100 h 3420248"/>
              <a:gd name="connsiteX36" fmla="*/ 10115 w 2569656"/>
              <a:gd name="connsiteY36" fmla="*/ 3385186 h 3420248"/>
              <a:gd name="connsiteX37" fmla="*/ 6528 w 2569656"/>
              <a:gd name="connsiteY37" fmla="*/ 3385176 h 3420248"/>
              <a:gd name="connsiteX38" fmla="*/ 6528 w 2569656"/>
              <a:gd name="connsiteY38" fmla="*/ 3073899 h 3420248"/>
              <a:gd name="connsiteX39" fmla="*/ 10083 w 2569656"/>
              <a:gd name="connsiteY3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763012 h 3420248"/>
              <a:gd name="connsiteX27" fmla="*/ 2550572 w 2569656"/>
              <a:gd name="connsiteY27" fmla="*/ 806901 h 3420248"/>
              <a:gd name="connsiteX28" fmla="*/ 2552551 w 2569656"/>
              <a:gd name="connsiteY28" fmla="*/ 848769 h 3420248"/>
              <a:gd name="connsiteX29" fmla="*/ 2557870 w 2569656"/>
              <a:gd name="connsiteY29" fmla="*/ 851895 h 3420248"/>
              <a:gd name="connsiteX30" fmla="*/ 2558338 w 2569656"/>
              <a:gd name="connsiteY30" fmla="*/ 861077 h 3420248"/>
              <a:gd name="connsiteX31" fmla="*/ 2552653 w 2569656"/>
              <a:gd name="connsiteY31" fmla="*/ 907912 h 3420248"/>
              <a:gd name="connsiteX32" fmla="*/ 2555388 w 2569656"/>
              <a:gd name="connsiteY32" fmla="*/ 3420248 h 3420248"/>
              <a:gd name="connsiteX33" fmla="*/ 37301 w 2569656"/>
              <a:gd name="connsiteY33" fmla="*/ 3420248 h 3420248"/>
              <a:gd name="connsiteX34" fmla="*/ 10155 w 2569656"/>
              <a:gd name="connsiteY34" fmla="*/ 3393100 h 3420248"/>
              <a:gd name="connsiteX35" fmla="*/ 10115 w 2569656"/>
              <a:gd name="connsiteY35" fmla="*/ 3385186 h 3420248"/>
              <a:gd name="connsiteX36" fmla="*/ 6528 w 2569656"/>
              <a:gd name="connsiteY36" fmla="*/ 3385176 h 3420248"/>
              <a:gd name="connsiteX37" fmla="*/ 6528 w 2569656"/>
              <a:gd name="connsiteY37" fmla="*/ 3073899 h 3420248"/>
              <a:gd name="connsiteX38" fmla="*/ 10083 w 2569656"/>
              <a:gd name="connsiteY3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0572 w 2569656"/>
              <a:gd name="connsiteY26" fmla="*/ 806901 h 3420248"/>
              <a:gd name="connsiteX27" fmla="*/ 2552551 w 2569656"/>
              <a:gd name="connsiteY27" fmla="*/ 848769 h 3420248"/>
              <a:gd name="connsiteX28" fmla="*/ 2557870 w 2569656"/>
              <a:gd name="connsiteY28" fmla="*/ 851895 h 3420248"/>
              <a:gd name="connsiteX29" fmla="*/ 2558338 w 2569656"/>
              <a:gd name="connsiteY29" fmla="*/ 861077 h 3420248"/>
              <a:gd name="connsiteX30" fmla="*/ 2552653 w 2569656"/>
              <a:gd name="connsiteY30" fmla="*/ 907912 h 3420248"/>
              <a:gd name="connsiteX31" fmla="*/ 2555388 w 2569656"/>
              <a:gd name="connsiteY31" fmla="*/ 3420248 h 3420248"/>
              <a:gd name="connsiteX32" fmla="*/ 37301 w 2569656"/>
              <a:gd name="connsiteY32" fmla="*/ 3420248 h 3420248"/>
              <a:gd name="connsiteX33" fmla="*/ 10155 w 2569656"/>
              <a:gd name="connsiteY33" fmla="*/ 3393100 h 3420248"/>
              <a:gd name="connsiteX34" fmla="*/ 10115 w 2569656"/>
              <a:gd name="connsiteY34" fmla="*/ 3385186 h 3420248"/>
              <a:gd name="connsiteX35" fmla="*/ 6528 w 2569656"/>
              <a:gd name="connsiteY35" fmla="*/ 3385176 h 3420248"/>
              <a:gd name="connsiteX36" fmla="*/ 6528 w 2569656"/>
              <a:gd name="connsiteY36" fmla="*/ 3073899 h 3420248"/>
              <a:gd name="connsiteX37" fmla="*/ 10083 w 2569656"/>
              <a:gd name="connsiteY37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0572 w 2569656"/>
              <a:gd name="connsiteY25" fmla="*/ 712341 h 3420248"/>
              <a:gd name="connsiteX26" fmla="*/ 2552551 w 2569656"/>
              <a:gd name="connsiteY26" fmla="*/ 848769 h 3420248"/>
              <a:gd name="connsiteX27" fmla="*/ 2557870 w 2569656"/>
              <a:gd name="connsiteY27" fmla="*/ 851895 h 3420248"/>
              <a:gd name="connsiteX28" fmla="*/ 2558338 w 2569656"/>
              <a:gd name="connsiteY28" fmla="*/ 861077 h 3420248"/>
              <a:gd name="connsiteX29" fmla="*/ 2552653 w 2569656"/>
              <a:gd name="connsiteY29" fmla="*/ 907912 h 3420248"/>
              <a:gd name="connsiteX30" fmla="*/ 2555388 w 2569656"/>
              <a:gd name="connsiteY30" fmla="*/ 3420248 h 3420248"/>
              <a:gd name="connsiteX31" fmla="*/ 37301 w 2569656"/>
              <a:gd name="connsiteY31" fmla="*/ 3420248 h 3420248"/>
              <a:gd name="connsiteX32" fmla="*/ 10155 w 2569656"/>
              <a:gd name="connsiteY32" fmla="*/ 3393100 h 3420248"/>
              <a:gd name="connsiteX33" fmla="*/ 10115 w 2569656"/>
              <a:gd name="connsiteY33" fmla="*/ 3385186 h 3420248"/>
              <a:gd name="connsiteX34" fmla="*/ 6528 w 2569656"/>
              <a:gd name="connsiteY34" fmla="*/ 3385176 h 3420248"/>
              <a:gd name="connsiteX35" fmla="*/ 6528 w 2569656"/>
              <a:gd name="connsiteY35" fmla="*/ 3073899 h 3420248"/>
              <a:gd name="connsiteX36" fmla="*/ 10083 w 2569656"/>
              <a:gd name="connsiteY36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7870 w 2569656"/>
              <a:gd name="connsiteY26" fmla="*/ 851895 h 3420248"/>
              <a:gd name="connsiteX27" fmla="*/ 2558338 w 2569656"/>
              <a:gd name="connsiteY27" fmla="*/ 861077 h 3420248"/>
              <a:gd name="connsiteX28" fmla="*/ 2552653 w 2569656"/>
              <a:gd name="connsiteY28" fmla="*/ 907912 h 3420248"/>
              <a:gd name="connsiteX29" fmla="*/ 2555388 w 2569656"/>
              <a:gd name="connsiteY29" fmla="*/ 3420248 h 3420248"/>
              <a:gd name="connsiteX30" fmla="*/ 37301 w 2569656"/>
              <a:gd name="connsiteY30" fmla="*/ 3420248 h 3420248"/>
              <a:gd name="connsiteX31" fmla="*/ 10155 w 2569656"/>
              <a:gd name="connsiteY31" fmla="*/ 3393100 h 3420248"/>
              <a:gd name="connsiteX32" fmla="*/ 10115 w 2569656"/>
              <a:gd name="connsiteY32" fmla="*/ 3385186 h 3420248"/>
              <a:gd name="connsiteX33" fmla="*/ 6528 w 2569656"/>
              <a:gd name="connsiteY33" fmla="*/ 3385176 h 3420248"/>
              <a:gd name="connsiteX34" fmla="*/ 6528 w 2569656"/>
              <a:gd name="connsiteY34" fmla="*/ 3073899 h 3420248"/>
              <a:gd name="connsiteX35" fmla="*/ 10083 w 2569656"/>
              <a:gd name="connsiteY35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551 w 2569656"/>
              <a:gd name="connsiteY25" fmla="*/ 848769 h 3420248"/>
              <a:gd name="connsiteX26" fmla="*/ 2558338 w 2569656"/>
              <a:gd name="connsiteY26" fmla="*/ 861077 h 3420248"/>
              <a:gd name="connsiteX27" fmla="*/ 2552653 w 2569656"/>
              <a:gd name="connsiteY27" fmla="*/ 907912 h 3420248"/>
              <a:gd name="connsiteX28" fmla="*/ 2555388 w 2569656"/>
              <a:gd name="connsiteY28" fmla="*/ 3420248 h 3420248"/>
              <a:gd name="connsiteX29" fmla="*/ 37301 w 2569656"/>
              <a:gd name="connsiteY29" fmla="*/ 3420248 h 3420248"/>
              <a:gd name="connsiteX30" fmla="*/ 10155 w 2569656"/>
              <a:gd name="connsiteY30" fmla="*/ 3393100 h 3420248"/>
              <a:gd name="connsiteX31" fmla="*/ 10115 w 2569656"/>
              <a:gd name="connsiteY31" fmla="*/ 3385186 h 3420248"/>
              <a:gd name="connsiteX32" fmla="*/ 6528 w 2569656"/>
              <a:gd name="connsiteY32" fmla="*/ 3385176 h 3420248"/>
              <a:gd name="connsiteX33" fmla="*/ 6528 w 2569656"/>
              <a:gd name="connsiteY33" fmla="*/ 3073899 h 3420248"/>
              <a:gd name="connsiteX34" fmla="*/ 10083 w 2569656"/>
              <a:gd name="connsiteY34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8338 w 2569656"/>
              <a:gd name="connsiteY25" fmla="*/ 861077 h 3420248"/>
              <a:gd name="connsiteX26" fmla="*/ 2552653 w 2569656"/>
              <a:gd name="connsiteY26" fmla="*/ 907912 h 3420248"/>
              <a:gd name="connsiteX27" fmla="*/ 2555388 w 2569656"/>
              <a:gd name="connsiteY27" fmla="*/ 3420248 h 3420248"/>
              <a:gd name="connsiteX28" fmla="*/ 37301 w 2569656"/>
              <a:gd name="connsiteY28" fmla="*/ 3420248 h 3420248"/>
              <a:gd name="connsiteX29" fmla="*/ 10155 w 2569656"/>
              <a:gd name="connsiteY29" fmla="*/ 3393100 h 3420248"/>
              <a:gd name="connsiteX30" fmla="*/ 10115 w 2569656"/>
              <a:gd name="connsiteY30" fmla="*/ 3385186 h 3420248"/>
              <a:gd name="connsiteX31" fmla="*/ 6528 w 2569656"/>
              <a:gd name="connsiteY31" fmla="*/ 3385176 h 3420248"/>
              <a:gd name="connsiteX32" fmla="*/ 6528 w 2569656"/>
              <a:gd name="connsiteY32" fmla="*/ 3073899 h 3420248"/>
              <a:gd name="connsiteX33" fmla="*/ 10083 w 2569656"/>
              <a:gd name="connsiteY33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61790 w 2569656"/>
              <a:gd name="connsiteY21" fmla="*/ 491792 h 3420248"/>
              <a:gd name="connsiteX22" fmla="*/ 2557101 w 2569656"/>
              <a:gd name="connsiteY22" fmla="*/ 526659 h 3420248"/>
              <a:gd name="connsiteX23" fmla="*/ 2552102 w 2569656"/>
              <a:gd name="connsiteY23" fmla="*/ 550660 h 3420248"/>
              <a:gd name="connsiteX24" fmla="*/ 2550572 w 2569656"/>
              <a:gd name="connsiteY24" fmla="*/ 555288 h 3420248"/>
              <a:gd name="connsiteX25" fmla="*/ 2552653 w 2569656"/>
              <a:gd name="connsiteY25" fmla="*/ 907912 h 3420248"/>
              <a:gd name="connsiteX26" fmla="*/ 2555388 w 2569656"/>
              <a:gd name="connsiteY26" fmla="*/ 3420248 h 3420248"/>
              <a:gd name="connsiteX27" fmla="*/ 37301 w 2569656"/>
              <a:gd name="connsiteY27" fmla="*/ 3420248 h 3420248"/>
              <a:gd name="connsiteX28" fmla="*/ 10155 w 2569656"/>
              <a:gd name="connsiteY28" fmla="*/ 3393100 h 3420248"/>
              <a:gd name="connsiteX29" fmla="*/ 10115 w 2569656"/>
              <a:gd name="connsiteY29" fmla="*/ 3385186 h 3420248"/>
              <a:gd name="connsiteX30" fmla="*/ 6528 w 2569656"/>
              <a:gd name="connsiteY30" fmla="*/ 3385176 h 3420248"/>
              <a:gd name="connsiteX31" fmla="*/ 6528 w 2569656"/>
              <a:gd name="connsiteY31" fmla="*/ 3073899 h 3420248"/>
              <a:gd name="connsiteX32" fmla="*/ 10083 w 2569656"/>
              <a:gd name="connsiteY32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5072 h 3420248"/>
              <a:gd name="connsiteX13" fmla="*/ 2550573 w 2569656"/>
              <a:gd name="connsiteY13" fmla="*/ 303633 h 3420248"/>
              <a:gd name="connsiteX14" fmla="*/ 2550573 w 2569656"/>
              <a:gd name="connsiteY14" fmla="*/ 346349 h 3420248"/>
              <a:gd name="connsiteX15" fmla="*/ 2557598 w 2569656"/>
              <a:gd name="connsiteY15" fmla="*/ 370207 h 3420248"/>
              <a:gd name="connsiteX16" fmla="*/ 2565647 w 2569656"/>
              <a:gd name="connsiteY16" fmla="*/ 394600 h 3420248"/>
              <a:gd name="connsiteX17" fmla="*/ 2569118 w 2569656"/>
              <a:gd name="connsiteY17" fmla="*/ 418106 h 3420248"/>
              <a:gd name="connsiteX18" fmla="*/ 2569656 w 2569656"/>
              <a:gd name="connsiteY18" fmla="*/ 436202 h 3420248"/>
              <a:gd name="connsiteX19" fmla="*/ 2564904 w 2569656"/>
              <a:gd name="connsiteY19" fmla="*/ 455160 h 3420248"/>
              <a:gd name="connsiteX20" fmla="*/ 2566880 w 2569656"/>
              <a:gd name="connsiteY20" fmla="*/ 467958 h 3420248"/>
              <a:gd name="connsiteX21" fmla="*/ 2557101 w 2569656"/>
              <a:gd name="connsiteY21" fmla="*/ 526659 h 3420248"/>
              <a:gd name="connsiteX22" fmla="*/ 2552102 w 2569656"/>
              <a:gd name="connsiteY22" fmla="*/ 550660 h 3420248"/>
              <a:gd name="connsiteX23" fmla="*/ 2550572 w 2569656"/>
              <a:gd name="connsiteY23" fmla="*/ 555288 h 3420248"/>
              <a:gd name="connsiteX24" fmla="*/ 2552653 w 2569656"/>
              <a:gd name="connsiteY24" fmla="*/ 907912 h 3420248"/>
              <a:gd name="connsiteX25" fmla="*/ 2555388 w 2569656"/>
              <a:gd name="connsiteY25" fmla="*/ 3420248 h 3420248"/>
              <a:gd name="connsiteX26" fmla="*/ 37301 w 2569656"/>
              <a:gd name="connsiteY26" fmla="*/ 3420248 h 3420248"/>
              <a:gd name="connsiteX27" fmla="*/ 10155 w 2569656"/>
              <a:gd name="connsiteY27" fmla="*/ 3393100 h 3420248"/>
              <a:gd name="connsiteX28" fmla="*/ 10115 w 2569656"/>
              <a:gd name="connsiteY28" fmla="*/ 3385186 h 3420248"/>
              <a:gd name="connsiteX29" fmla="*/ 6528 w 2569656"/>
              <a:gd name="connsiteY29" fmla="*/ 3385176 h 3420248"/>
              <a:gd name="connsiteX30" fmla="*/ 6528 w 2569656"/>
              <a:gd name="connsiteY30" fmla="*/ 3073899 h 3420248"/>
              <a:gd name="connsiteX31" fmla="*/ 10083 w 2569656"/>
              <a:gd name="connsiteY31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46987 w 2569656"/>
              <a:gd name="connsiteY11" fmla="*/ 35062 h 3420248"/>
              <a:gd name="connsiteX12" fmla="*/ 2550573 w 2569656"/>
              <a:gd name="connsiteY12" fmla="*/ 303633 h 3420248"/>
              <a:gd name="connsiteX13" fmla="*/ 2550573 w 2569656"/>
              <a:gd name="connsiteY13" fmla="*/ 346349 h 3420248"/>
              <a:gd name="connsiteX14" fmla="*/ 2557598 w 2569656"/>
              <a:gd name="connsiteY14" fmla="*/ 370207 h 3420248"/>
              <a:gd name="connsiteX15" fmla="*/ 2565647 w 2569656"/>
              <a:gd name="connsiteY15" fmla="*/ 394600 h 3420248"/>
              <a:gd name="connsiteX16" fmla="*/ 2569118 w 2569656"/>
              <a:gd name="connsiteY16" fmla="*/ 418106 h 3420248"/>
              <a:gd name="connsiteX17" fmla="*/ 2569656 w 2569656"/>
              <a:gd name="connsiteY17" fmla="*/ 436202 h 3420248"/>
              <a:gd name="connsiteX18" fmla="*/ 2564904 w 2569656"/>
              <a:gd name="connsiteY18" fmla="*/ 455160 h 3420248"/>
              <a:gd name="connsiteX19" fmla="*/ 2566880 w 2569656"/>
              <a:gd name="connsiteY19" fmla="*/ 467958 h 3420248"/>
              <a:gd name="connsiteX20" fmla="*/ 2557101 w 2569656"/>
              <a:gd name="connsiteY20" fmla="*/ 526659 h 3420248"/>
              <a:gd name="connsiteX21" fmla="*/ 2552102 w 2569656"/>
              <a:gd name="connsiteY21" fmla="*/ 550660 h 3420248"/>
              <a:gd name="connsiteX22" fmla="*/ 2550572 w 2569656"/>
              <a:gd name="connsiteY22" fmla="*/ 555288 h 3420248"/>
              <a:gd name="connsiteX23" fmla="*/ 2552653 w 2569656"/>
              <a:gd name="connsiteY23" fmla="*/ 907912 h 3420248"/>
              <a:gd name="connsiteX24" fmla="*/ 2555388 w 2569656"/>
              <a:gd name="connsiteY24" fmla="*/ 3420248 h 3420248"/>
              <a:gd name="connsiteX25" fmla="*/ 37301 w 2569656"/>
              <a:gd name="connsiteY25" fmla="*/ 3420248 h 3420248"/>
              <a:gd name="connsiteX26" fmla="*/ 10155 w 2569656"/>
              <a:gd name="connsiteY26" fmla="*/ 3393100 h 3420248"/>
              <a:gd name="connsiteX27" fmla="*/ 10115 w 2569656"/>
              <a:gd name="connsiteY27" fmla="*/ 3385186 h 3420248"/>
              <a:gd name="connsiteX28" fmla="*/ 6528 w 2569656"/>
              <a:gd name="connsiteY28" fmla="*/ 3385176 h 3420248"/>
              <a:gd name="connsiteX29" fmla="*/ 6528 w 2569656"/>
              <a:gd name="connsiteY29" fmla="*/ 3073899 h 3420248"/>
              <a:gd name="connsiteX30" fmla="*/ 10083 w 2569656"/>
              <a:gd name="connsiteY30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652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5747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3 w 2569656"/>
              <a:gd name="connsiteY11" fmla="*/ 303633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3 w 2569656"/>
              <a:gd name="connsiteY12" fmla="*/ 346349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598 w 2569656"/>
              <a:gd name="connsiteY13" fmla="*/ 37020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5647 w 2569656"/>
              <a:gd name="connsiteY14" fmla="*/ 394600 h 3420248"/>
              <a:gd name="connsiteX15" fmla="*/ 2569118 w 2569656"/>
              <a:gd name="connsiteY15" fmla="*/ 418106 h 3420248"/>
              <a:gd name="connsiteX16" fmla="*/ 2569656 w 2569656"/>
              <a:gd name="connsiteY16" fmla="*/ 436202 h 3420248"/>
              <a:gd name="connsiteX17" fmla="*/ 2564904 w 2569656"/>
              <a:gd name="connsiteY17" fmla="*/ 455160 h 3420248"/>
              <a:gd name="connsiteX18" fmla="*/ 2566880 w 2569656"/>
              <a:gd name="connsiteY18" fmla="*/ 467958 h 3420248"/>
              <a:gd name="connsiteX19" fmla="*/ 2557101 w 2569656"/>
              <a:gd name="connsiteY19" fmla="*/ 526659 h 3420248"/>
              <a:gd name="connsiteX20" fmla="*/ 2552102 w 2569656"/>
              <a:gd name="connsiteY20" fmla="*/ 550660 h 3420248"/>
              <a:gd name="connsiteX21" fmla="*/ 2550572 w 2569656"/>
              <a:gd name="connsiteY21" fmla="*/ 555288 h 3420248"/>
              <a:gd name="connsiteX22" fmla="*/ 2552653 w 2569656"/>
              <a:gd name="connsiteY22" fmla="*/ 907912 h 3420248"/>
              <a:gd name="connsiteX23" fmla="*/ 2555388 w 2569656"/>
              <a:gd name="connsiteY23" fmla="*/ 3420248 h 3420248"/>
              <a:gd name="connsiteX24" fmla="*/ 37301 w 2569656"/>
              <a:gd name="connsiteY24" fmla="*/ 3420248 h 3420248"/>
              <a:gd name="connsiteX25" fmla="*/ 10155 w 2569656"/>
              <a:gd name="connsiteY25" fmla="*/ 3393100 h 3420248"/>
              <a:gd name="connsiteX26" fmla="*/ 10115 w 2569656"/>
              <a:gd name="connsiteY26" fmla="*/ 3385186 h 3420248"/>
              <a:gd name="connsiteX27" fmla="*/ 6528 w 2569656"/>
              <a:gd name="connsiteY27" fmla="*/ 3385176 h 3420248"/>
              <a:gd name="connsiteX28" fmla="*/ 6528 w 2569656"/>
              <a:gd name="connsiteY28" fmla="*/ 3073899 h 3420248"/>
              <a:gd name="connsiteX29" fmla="*/ 10083 w 2569656"/>
              <a:gd name="connsiteY29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0572 w 2569656"/>
              <a:gd name="connsiteY20" fmla="*/ 555288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0576 w 2569656"/>
              <a:gd name="connsiteY12" fmla="*/ 285048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118 w 2569656"/>
              <a:gd name="connsiteY14" fmla="*/ 418106 h 3420248"/>
              <a:gd name="connsiteX15" fmla="*/ 2569656 w 2569656"/>
              <a:gd name="connsiteY15" fmla="*/ 436202 h 3420248"/>
              <a:gd name="connsiteX16" fmla="*/ 2564904 w 2569656"/>
              <a:gd name="connsiteY16" fmla="*/ 455160 h 3420248"/>
              <a:gd name="connsiteX17" fmla="*/ 2566880 w 2569656"/>
              <a:gd name="connsiteY17" fmla="*/ 467958 h 3420248"/>
              <a:gd name="connsiteX18" fmla="*/ 2557101 w 2569656"/>
              <a:gd name="connsiteY18" fmla="*/ 526659 h 3420248"/>
              <a:gd name="connsiteX19" fmla="*/ 2552102 w 2569656"/>
              <a:gd name="connsiteY19" fmla="*/ 550660 h 3420248"/>
              <a:gd name="connsiteX20" fmla="*/ 2557345 w 2569656"/>
              <a:gd name="connsiteY20" fmla="*/ 630210 h 3420248"/>
              <a:gd name="connsiteX21" fmla="*/ 2552653 w 2569656"/>
              <a:gd name="connsiteY21" fmla="*/ 907912 h 3420248"/>
              <a:gd name="connsiteX22" fmla="*/ 2555388 w 2569656"/>
              <a:gd name="connsiteY22" fmla="*/ 3420248 h 3420248"/>
              <a:gd name="connsiteX23" fmla="*/ 37301 w 2569656"/>
              <a:gd name="connsiteY23" fmla="*/ 3420248 h 3420248"/>
              <a:gd name="connsiteX24" fmla="*/ 10155 w 2569656"/>
              <a:gd name="connsiteY24" fmla="*/ 3393100 h 3420248"/>
              <a:gd name="connsiteX25" fmla="*/ 10115 w 2569656"/>
              <a:gd name="connsiteY25" fmla="*/ 3385186 h 3420248"/>
              <a:gd name="connsiteX26" fmla="*/ 6528 w 2569656"/>
              <a:gd name="connsiteY26" fmla="*/ 3385176 h 3420248"/>
              <a:gd name="connsiteX27" fmla="*/ 6528 w 2569656"/>
              <a:gd name="connsiteY27" fmla="*/ 3073899 h 3420248"/>
              <a:gd name="connsiteX28" fmla="*/ 10083 w 2569656"/>
              <a:gd name="connsiteY28" fmla="*/ 3025648 h 3420248"/>
              <a:gd name="connsiteX0" fmla="*/ 10083 w 2569656"/>
              <a:gd name="connsiteY0" fmla="*/ 3025648 h 3420248"/>
              <a:gd name="connsiteX1" fmla="*/ 7722 w 2569656"/>
              <a:gd name="connsiteY1" fmla="*/ 2971298 h 3420248"/>
              <a:gd name="connsiteX2" fmla="*/ 15061 w 2569656"/>
              <a:gd name="connsiteY2" fmla="*/ 2952290 h 3420248"/>
              <a:gd name="connsiteX3" fmla="*/ 0 w 2569656"/>
              <a:gd name="connsiteY3" fmla="*/ 2893589 h 3420248"/>
              <a:gd name="connsiteX4" fmla="*/ 4999 w 2569656"/>
              <a:gd name="connsiteY4" fmla="*/ 2869588 h 3420248"/>
              <a:gd name="connsiteX5" fmla="*/ 12739 w 2569656"/>
              <a:gd name="connsiteY5" fmla="*/ 2864960 h 3420248"/>
              <a:gd name="connsiteX6" fmla="*/ 4550 w 2569656"/>
              <a:gd name="connsiteY6" fmla="*/ 2571479 h 3420248"/>
              <a:gd name="connsiteX7" fmla="*/ 4448 w 2569656"/>
              <a:gd name="connsiteY7" fmla="*/ 2512336 h 3420248"/>
              <a:gd name="connsiteX8" fmla="*/ 1713 w 2569656"/>
              <a:gd name="connsiteY8" fmla="*/ 0 h 3420248"/>
              <a:gd name="connsiteX9" fmla="*/ 2519800 w 2569656"/>
              <a:gd name="connsiteY9" fmla="*/ 0 h 3420248"/>
              <a:gd name="connsiteX10" fmla="*/ 2546946 w 2569656"/>
              <a:gd name="connsiteY10" fmla="*/ 27148 h 3420248"/>
              <a:gd name="connsiteX11" fmla="*/ 2550576 w 2569656"/>
              <a:gd name="connsiteY11" fmla="*/ 201466 h 3420248"/>
              <a:gd name="connsiteX12" fmla="*/ 2553965 w 2569656"/>
              <a:gd name="connsiteY12" fmla="*/ 281642 h 3420248"/>
              <a:gd name="connsiteX13" fmla="*/ 2557601 w 2569656"/>
              <a:gd name="connsiteY13" fmla="*/ 339557 h 3420248"/>
              <a:gd name="connsiteX14" fmla="*/ 2569656 w 2569656"/>
              <a:gd name="connsiteY14" fmla="*/ 436202 h 3420248"/>
              <a:gd name="connsiteX15" fmla="*/ 2564904 w 2569656"/>
              <a:gd name="connsiteY15" fmla="*/ 455160 h 3420248"/>
              <a:gd name="connsiteX16" fmla="*/ 2566880 w 2569656"/>
              <a:gd name="connsiteY16" fmla="*/ 467958 h 3420248"/>
              <a:gd name="connsiteX17" fmla="*/ 2557101 w 2569656"/>
              <a:gd name="connsiteY17" fmla="*/ 526659 h 3420248"/>
              <a:gd name="connsiteX18" fmla="*/ 2552102 w 2569656"/>
              <a:gd name="connsiteY18" fmla="*/ 550660 h 3420248"/>
              <a:gd name="connsiteX19" fmla="*/ 2557345 w 2569656"/>
              <a:gd name="connsiteY19" fmla="*/ 630210 h 3420248"/>
              <a:gd name="connsiteX20" fmla="*/ 2552653 w 2569656"/>
              <a:gd name="connsiteY20" fmla="*/ 907912 h 3420248"/>
              <a:gd name="connsiteX21" fmla="*/ 2555388 w 2569656"/>
              <a:gd name="connsiteY21" fmla="*/ 3420248 h 3420248"/>
              <a:gd name="connsiteX22" fmla="*/ 37301 w 2569656"/>
              <a:gd name="connsiteY22" fmla="*/ 3420248 h 3420248"/>
              <a:gd name="connsiteX23" fmla="*/ 10155 w 2569656"/>
              <a:gd name="connsiteY23" fmla="*/ 3393100 h 3420248"/>
              <a:gd name="connsiteX24" fmla="*/ 10115 w 2569656"/>
              <a:gd name="connsiteY24" fmla="*/ 3385186 h 3420248"/>
              <a:gd name="connsiteX25" fmla="*/ 6528 w 2569656"/>
              <a:gd name="connsiteY25" fmla="*/ 3385176 h 3420248"/>
              <a:gd name="connsiteX26" fmla="*/ 6528 w 2569656"/>
              <a:gd name="connsiteY26" fmla="*/ 3073899 h 3420248"/>
              <a:gd name="connsiteX27" fmla="*/ 10083 w 2569656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12739 w 2566941"/>
              <a:gd name="connsiteY5" fmla="*/ 28649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2102 w 2566941"/>
              <a:gd name="connsiteY18" fmla="*/ 550660 h 3420248"/>
              <a:gd name="connsiteX19" fmla="*/ 2557345 w 2566941"/>
              <a:gd name="connsiteY19" fmla="*/ 630210 h 3420248"/>
              <a:gd name="connsiteX20" fmla="*/ 2552653 w 2566941"/>
              <a:gd name="connsiteY20" fmla="*/ 907912 h 3420248"/>
              <a:gd name="connsiteX21" fmla="*/ 2555388 w 2566941"/>
              <a:gd name="connsiteY21" fmla="*/ 3420248 h 3420248"/>
              <a:gd name="connsiteX22" fmla="*/ 37301 w 2566941"/>
              <a:gd name="connsiteY22" fmla="*/ 3420248 h 3420248"/>
              <a:gd name="connsiteX23" fmla="*/ 10155 w 2566941"/>
              <a:gd name="connsiteY23" fmla="*/ 3393100 h 3420248"/>
              <a:gd name="connsiteX24" fmla="*/ 10115 w 2566941"/>
              <a:gd name="connsiteY24" fmla="*/ 3385186 h 3420248"/>
              <a:gd name="connsiteX25" fmla="*/ 6528 w 2566941"/>
              <a:gd name="connsiteY25" fmla="*/ 3385176 h 3420248"/>
              <a:gd name="connsiteX26" fmla="*/ 6528 w 2566941"/>
              <a:gd name="connsiteY26" fmla="*/ 3073899 h 3420248"/>
              <a:gd name="connsiteX27" fmla="*/ 10083 w 2566941"/>
              <a:gd name="connsiteY27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57101 w 2566941"/>
              <a:gd name="connsiteY17" fmla="*/ 5266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2888 w 2566941"/>
              <a:gd name="connsiteY14" fmla="*/ 398740 h 3420248"/>
              <a:gd name="connsiteX15" fmla="*/ 2564904 w 2566941"/>
              <a:gd name="connsiteY15" fmla="*/ 455160 h 3420248"/>
              <a:gd name="connsiteX16" fmla="*/ 2566880 w 2566941"/>
              <a:gd name="connsiteY16" fmla="*/ 467958 h 3420248"/>
              <a:gd name="connsiteX17" fmla="*/ 2564258 w 2566941"/>
              <a:gd name="connsiteY17" fmla="*/ 559059 h 3420248"/>
              <a:gd name="connsiteX18" fmla="*/ 2557345 w 2566941"/>
              <a:gd name="connsiteY18" fmla="*/ 630210 h 3420248"/>
              <a:gd name="connsiteX19" fmla="*/ 2552653 w 2566941"/>
              <a:gd name="connsiteY19" fmla="*/ 907912 h 3420248"/>
              <a:gd name="connsiteX20" fmla="*/ 2555388 w 2566941"/>
              <a:gd name="connsiteY20" fmla="*/ 3420248 h 3420248"/>
              <a:gd name="connsiteX21" fmla="*/ 37301 w 2566941"/>
              <a:gd name="connsiteY21" fmla="*/ 3420248 h 3420248"/>
              <a:gd name="connsiteX22" fmla="*/ 10155 w 2566941"/>
              <a:gd name="connsiteY22" fmla="*/ 3393100 h 3420248"/>
              <a:gd name="connsiteX23" fmla="*/ 10115 w 2566941"/>
              <a:gd name="connsiteY23" fmla="*/ 3385186 h 3420248"/>
              <a:gd name="connsiteX24" fmla="*/ 6528 w 2566941"/>
              <a:gd name="connsiteY24" fmla="*/ 3385176 h 3420248"/>
              <a:gd name="connsiteX25" fmla="*/ 6528 w 2566941"/>
              <a:gd name="connsiteY25" fmla="*/ 3073899 h 3420248"/>
              <a:gd name="connsiteX26" fmla="*/ 10083 w 2566941"/>
              <a:gd name="connsiteY26" fmla="*/ 3025648 h 3420248"/>
              <a:gd name="connsiteX0" fmla="*/ 10083 w 2566941"/>
              <a:gd name="connsiteY0" fmla="*/ 3025648 h 3420248"/>
              <a:gd name="connsiteX1" fmla="*/ 7722 w 2566941"/>
              <a:gd name="connsiteY1" fmla="*/ 2971298 h 3420248"/>
              <a:gd name="connsiteX2" fmla="*/ 15061 w 2566941"/>
              <a:gd name="connsiteY2" fmla="*/ 2952290 h 3420248"/>
              <a:gd name="connsiteX3" fmla="*/ 0 w 2566941"/>
              <a:gd name="connsiteY3" fmla="*/ 2893589 h 3420248"/>
              <a:gd name="connsiteX4" fmla="*/ 4999 w 2566941"/>
              <a:gd name="connsiteY4" fmla="*/ 2869588 h 3420248"/>
              <a:gd name="connsiteX5" fmla="*/ 5582 w 2566941"/>
              <a:gd name="connsiteY5" fmla="*/ 2767760 h 3420248"/>
              <a:gd name="connsiteX6" fmla="*/ 4550 w 2566941"/>
              <a:gd name="connsiteY6" fmla="*/ 2571479 h 3420248"/>
              <a:gd name="connsiteX7" fmla="*/ 4448 w 2566941"/>
              <a:gd name="connsiteY7" fmla="*/ 2512336 h 3420248"/>
              <a:gd name="connsiteX8" fmla="*/ 1713 w 2566941"/>
              <a:gd name="connsiteY8" fmla="*/ 0 h 3420248"/>
              <a:gd name="connsiteX9" fmla="*/ 2519800 w 2566941"/>
              <a:gd name="connsiteY9" fmla="*/ 0 h 3420248"/>
              <a:gd name="connsiteX10" fmla="*/ 2546946 w 2566941"/>
              <a:gd name="connsiteY10" fmla="*/ 27148 h 3420248"/>
              <a:gd name="connsiteX11" fmla="*/ 2550576 w 2566941"/>
              <a:gd name="connsiteY11" fmla="*/ 201466 h 3420248"/>
              <a:gd name="connsiteX12" fmla="*/ 2553965 w 2566941"/>
              <a:gd name="connsiteY12" fmla="*/ 281642 h 3420248"/>
              <a:gd name="connsiteX13" fmla="*/ 2557601 w 2566941"/>
              <a:gd name="connsiteY13" fmla="*/ 339557 h 3420248"/>
              <a:gd name="connsiteX14" fmla="*/ 2564904 w 2566941"/>
              <a:gd name="connsiteY14" fmla="*/ 455160 h 3420248"/>
              <a:gd name="connsiteX15" fmla="*/ 2566880 w 2566941"/>
              <a:gd name="connsiteY15" fmla="*/ 467958 h 3420248"/>
              <a:gd name="connsiteX16" fmla="*/ 2564258 w 2566941"/>
              <a:gd name="connsiteY16" fmla="*/ 559059 h 3420248"/>
              <a:gd name="connsiteX17" fmla="*/ 2557345 w 2566941"/>
              <a:gd name="connsiteY17" fmla="*/ 630210 h 3420248"/>
              <a:gd name="connsiteX18" fmla="*/ 2552653 w 2566941"/>
              <a:gd name="connsiteY18" fmla="*/ 907912 h 3420248"/>
              <a:gd name="connsiteX19" fmla="*/ 2555388 w 2566941"/>
              <a:gd name="connsiteY19" fmla="*/ 3420248 h 3420248"/>
              <a:gd name="connsiteX20" fmla="*/ 37301 w 2566941"/>
              <a:gd name="connsiteY20" fmla="*/ 3420248 h 3420248"/>
              <a:gd name="connsiteX21" fmla="*/ 10155 w 2566941"/>
              <a:gd name="connsiteY21" fmla="*/ 3393100 h 3420248"/>
              <a:gd name="connsiteX22" fmla="*/ 10115 w 2566941"/>
              <a:gd name="connsiteY22" fmla="*/ 3385186 h 3420248"/>
              <a:gd name="connsiteX23" fmla="*/ 6528 w 2566941"/>
              <a:gd name="connsiteY23" fmla="*/ 3385176 h 3420248"/>
              <a:gd name="connsiteX24" fmla="*/ 6528 w 2566941"/>
              <a:gd name="connsiteY24" fmla="*/ 3073899 h 3420248"/>
              <a:gd name="connsiteX25" fmla="*/ 10083 w 2566941"/>
              <a:gd name="connsiteY25" fmla="*/ 3025648 h 3420248"/>
              <a:gd name="connsiteX0" fmla="*/ 10083 w 2565519"/>
              <a:gd name="connsiteY0" fmla="*/ 3025648 h 3420248"/>
              <a:gd name="connsiteX1" fmla="*/ 7722 w 2565519"/>
              <a:gd name="connsiteY1" fmla="*/ 2971298 h 3420248"/>
              <a:gd name="connsiteX2" fmla="*/ 15061 w 2565519"/>
              <a:gd name="connsiteY2" fmla="*/ 2952290 h 3420248"/>
              <a:gd name="connsiteX3" fmla="*/ 0 w 2565519"/>
              <a:gd name="connsiteY3" fmla="*/ 2893589 h 3420248"/>
              <a:gd name="connsiteX4" fmla="*/ 4999 w 2565519"/>
              <a:gd name="connsiteY4" fmla="*/ 2869588 h 3420248"/>
              <a:gd name="connsiteX5" fmla="*/ 5582 w 2565519"/>
              <a:gd name="connsiteY5" fmla="*/ 2767760 h 3420248"/>
              <a:gd name="connsiteX6" fmla="*/ 4550 w 2565519"/>
              <a:gd name="connsiteY6" fmla="*/ 2571479 h 3420248"/>
              <a:gd name="connsiteX7" fmla="*/ 4448 w 2565519"/>
              <a:gd name="connsiteY7" fmla="*/ 2512336 h 3420248"/>
              <a:gd name="connsiteX8" fmla="*/ 1713 w 2565519"/>
              <a:gd name="connsiteY8" fmla="*/ 0 h 3420248"/>
              <a:gd name="connsiteX9" fmla="*/ 2519800 w 2565519"/>
              <a:gd name="connsiteY9" fmla="*/ 0 h 3420248"/>
              <a:gd name="connsiteX10" fmla="*/ 2546946 w 2565519"/>
              <a:gd name="connsiteY10" fmla="*/ 27148 h 3420248"/>
              <a:gd name="connsiteX11" fmla="*/ 2550576 w 2565519"/>
              <a:gd name="connsiteY11" fmla="*/ 201466 h 3420248"/>
              <a:gd name="connsiteX12" fmla="*/ 2553965 w 2565519"/>
              <a:gd name="connsiteY12" fmla="*/ 281642 h 3420248"/>
              <a:gd name="connsiteX13" fmla="*/ 2557601 w 2565519"/>
              <a:gd name="connsiteY13" fmla="*/ 339557 h 3420248"/>
              <a:gd name="connsiteX14" fmla="*/ 2564904 w 2565519"/>
              <a:gd name="connsiteY14" fmla="*/ 455160 h 3420248"/>
              <a:gd name="connsiteX15" fmla="*/ 2564258 w 2565519"/>
              <a:gd name="connsiteY15" fmla="*/ 559059 h 3420248"/>
              <a:gd name="connsiteX16" fmla="*/ 2557345 w 2565519"/>
              <a:gd name="connsiteY16" fmla="*/ 630210 h 3420248"/>
              <a:gd name="connsiteX17" fmla="*/ 2552653 w 2565519"/>
              <a:gd name="connsiteY17" fmla="*/ 907912 h 3420248"/>
              <a:gd name="connsiteX18" fmla="*/ 2555388 w 2565519"/>
              <a:gd name="connsiteY18" fmla="*/ 3420248 h 3420248"/>
              <a:gd name="connsiteX19" fmla="*/ 37301 w 2565519"/>
              <a:gd name="connsiteY19" fmla="*/ 3420248 h 3420248"/>
              <a:gd name="connsiteX20" fmla="*/ 10155 w 2565519"/>
              <a:gd name="connsiteY20" fmla="*/ 3393100 h 3420248"/>
              <a:gd name="connsiteX21" fmla="*/ 10115 w 2565519"/>
              <a:gd name="connsiteY21" fmla="*/ 3385186 h 3420248"/>
              <a:gd name="connsiteX22" fmla="*/ 6528 w 2565519"/>
              <a:gd name="connsiteY22" fmla="*/ 3385176 h 3420248"/>
              <a:gd name="connsiteX23" fmla="*/ 6528 w 2565519"/>
              <a:gd name="connsiteY23" fmla="*/ 3073899 h 3420248"/>
              <a:gd name="connsiteX24" fmla="*/ 10083 w 256551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15061 w 2572169"/>
              <a:gd name="connsiteY2" fmla="*/ 2952290 h 3420248"/>
              <a:gd name="connsiteX3" fmla="*/ 0 w 2572169"/>
              <a:gd name="connsiteY3" fmla="*/ 2893589 h 3420248"/>
              <a:gd name="connsiteX4" fmla="*/ 4999 w 2572169"/>
              <a:gd name="connsiteY4" fmla="*/ 2869588 h 3420248"/>
              <a:gd name="connsiteX5" fmla="*/ 5582 w 2572169"/>
              <a:gd name="connsiteY5" fmla="*/ 2767760 h 3420248"/>
              <a:gd name="connsiteX6" fmla="*/ 4550 w 2572169"/>
              <a:gd name="connsiteY6" fmla="*/ 2571479 h 3420248"/>
              <a:gd name="connsiteX7" fmla="*/ 4448 w 2572169"/>
              <a:gd name="connsiteY7" fmla="*/ 2512336 h 3420248"/>
              <a:gd name="connsiteX8" fmla="*/ 1713 w 2572169"/>
              <a:gd name="connsiteY8" fmla="*/ 0 h 3420248"/>
              <a:gd name="connsiteX9" fmla="*/ 2519800 w 2572169"/>
              <a:gd name="connsiteY9" fmla="*/ 0 h 3420248"/>
              <a:gd name="connsiteX10" fmla="*/ 2546946 w 2572169"/>
              <a:gd name="connsiteY10" fmla="*/ 27148 h 3420248"/>
              <a:gd name="connsiteX11" fmla="*/ 2550576 w 2572169"/>
              <a:gd name="connsiteY11" fmla="*/ 201466 h 3420248"/>
              <a:gd name="connsiteX12" fmla="*/ 2553965 w 2572169"/>
              <a:gd name="connsiteY12" fmla="*/ 281642 h 3420248"/>
              <a:gd name="connsiteX13" fmla="*/ 2557601 w 2572169"/>
              <a:gd name="connsiteY13" fmla="*/ 339557 h 3420248"/>
              <a:gd name="connsiteX14" fmla="*/ 2572060 w 2572169"/>
              <a:gd name="connsiteY14" fmla="*/ 415561 h 3420248"/>
              <a:gd name="connsiteX15" fmla="*/ 2564258 w 2572169"/>
              <a:gd name="connsiteY15" fmla="*/ 559059 h 3420248"/>
              <a:gd name="connsiteX16" fmla="*/ 2557345 w 2572169"/>
              <a:gd name="connsiteY16" fmla="*/ 630210 h 3420248"/>
              <a:gd name="connsiteX17" fmla="*/ 2552653 w 2572169"/>
              <a:gd name="connsiteY17" fmla="*/ 907912 h 3420248"/>
              <a:gd name="connsiteX18" fmla="*/ 2555388 w 2572169"/>
              <a:gd name="connsiteY18" fmla="*/ 3420248 h 3420248"/>
              <a:gd name="connsiteX19" fmla="*/ 37301 w 2572169"/>
              <a:gd name="connsiteY19" fmla="*/ 3420248 h 3420248"/>
              <a:gd name="connsiteX20" fmla="*/ 10155 w 2572169"/>
              <a:gd name="connsiteY20" fmla="*/ 3393100 h 3420248"/>
              <a:gd name="connsiteX21" fmla="*/ 10115 w 2572169"/>
              <a:gd name="connsiteY21" fmla="*/ 3385186 h 3420248"/>
              <a:gd name="connsiteX22" fmla="*/ 6528 w 2572169"/>
              <a:gd name="connsiteY22" fmla="*/ 3385176 h 3420248"/>
              <a:gd name="connsiteX23" fmla="*/ 6528 w 2572169"/>
              <a:gd name="connsiteY23" fmla="*/ 3073899 h 3420248"/>
              <a:gd name="connsiteX24" fmla="*/ 10083 w 2572169"/>
              <a:gd name="connsiteY24" fmla="*/ 3025648 h 3420248"/>
              <a:gd name="connsiteX0" fmla="*/ 10083 w 2572169"/>
              <a:gd name="connsiteY0" fmla="*/ 3025648 h 3420248"/>
              <a:gd name="connsiteX1" fmla="*/ 7722 w 2572169"/>
              <a:gd name="connsiteY1" fmla="*/ 2971298 h 3420248"/>
              <a:gd name="connsiteX2" fmla="*/ 0 w 2572169"/>
              <a:gd name="connsiteY2" fmla="*/ 2893589 h 3420248"/>
              <a:gd name="connsiteX3" fmla="*/ 4999 w 2572169"/>
              <a:gd name="connsiteY3" fmla="*/ 2869588 h 3420248"/>
              <a:gd name="connsiteX4" fmla="*/ 5582 w 2572169"/>
              <a:gd name="connsiteY4" fmla="*/ 2767760 h 3420248"/>
              <a:gd name="connsiteX5" fmla="*/ 4550 w 2572169"/>
              <a:gd name="connsiteY5" fmla="*/ 2571479 h 3420248"/>
              <a:gd name="connsiteX6" fmla="*/ 4448 w 2572169"/>
              <a:gd name="connsiteY6" fmla="*/ 2512336 h 3420248"/>
              <a:gd name="connsiteX7" fmla="*/ 1713 w 2572169"/>
              <a:gd name="connsiteY7" fmla="*/ 0 h 3420248"/>
              <a:gd name="connsiteX8" fmla="*/ 2519800 w 2572169"/>
              <a:gd name="connsiteY8" fmla="*/ 0 h 3420248"/>
              <a:gd name="connsiteX9" fmla="*/ 2546946 w 2572169"/>
              <a:gd name="connsiteY9" fmla="*/ 27148 h 3420248"/>
              <a:gd name="connsiteX10" fmla="*/ 2550576 w 2572169"/>
              <a:gd name="connsiteY10" fmla="*/ 201466 h 3420248"/>
              <a:gd name="connsiteX11" fmla="*/ 2553965 w 2572169"/>
              <a:gd name="connsiteY11" fmla="*/ 281642 h 3420248"/>
              <a:gd name="connsiteX12" fmla="*/ 2557601 w 2572169"/>
              <a:gd name="connsiteY12" fmla="*/ 339557 h 3420248"/>
              <a:gd name="connsiteX13" fmla="*/ 2572060 w 2572169"/>
              <a:gd name="connsiteY13" fmla="*/ 415561 h 3420248"/>
              <a:gd name="connsiteX14" fmla="*/ 2564258 w 2572169"/>
              <a:gd name="connsiteY14" fmla="*/ 559059 h 3420248"/>
              <a:gd name="connsiteX15" fmla="*/ 2557345 w 2572169"/>
              <a:gd name="connsiteY15" fmla="*/ 630210 h 3420248"/>
              <a:gd name="connsiteX16" fmla="*/ 2552653 w 2572169"/>
              <a:gd name="connsiteY16" fmla="*/ 907912 h 3420248"/>
              <a:gd name="connsiteX17" fmla="*/ 2555388 w 2572169"/>
              <a:gd name="connsiteY17" fmla="*/ 3420248 h 3420248"/>
              <a:gd name="connsiteX18" fmla="*/ 37301 w 2572169"/>
              <a:gd name="connsiteY18" fmla="*/ 3420248 h 3420248"/>
              <a:gd name="connsiteX19" fmla="*/ 10155 w 2572169"/>
              <a:gd name="connsiteY19" fmla="*/ 3393100 h 3420248"/>
              <a:gd name="connsiteX20" fmla="*/ 10115 w 2572169"/>
              <a:gd name="connsiteY20" fmla="*/ 3385186 h 3420248"/>
              <a:gd name="connsiteX21" fmla="*/ 6528 w 2572169"/>
              <a:gd name="connsiteY21" fmla="*/ 3385176 h 3420248"/>
              <a:gd name="connsiteX22" fmla="*/ 6528 w 2572169"/>
              <a:gd name="connsiteY22" fmla="*/ 3073899 h 3420248"/>
              <a:gd name="connsiteX23" fmla="*/ 10083 w 2572169"/>
              <a:gd name="connsiteY23" fmla="*/ 3025648 h 3420248"/>
              <a:gd name="connsiteX0" fmla="*/ 10083 w 2572169"/>
              <a:gd name="connsiteY0" fmla="*/ 3025648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3 w 2572169"/>
              <a:gd name="connsiteY22" fmla="*/ 3025648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086 w 2572169"/>
              <a:gd name="connsiteY0" fmla="*/ 3025651 h 3420248"/>
              <a:gd name="connsiteX1" fmla="*/ 0 w 2572169"/>
              <a:gd name="connsiteY1" fmla="*/ 2893589 h 3420248"/>
              <a:gd name="connsiteX2" fmla="*/ 4999 w 2572169"/>
              <a:gd name="connsiteY2" fmla="*/ 2869588 h 3420248"/>
              <a:gd name="connsiteX3" fmla="*/ 5582 w 2572169"/>
              <a:gd name="connsiteY3" fmla="*/ 2767760 h 3420248"/>
              <a:gd name="connsiteX4" fmla="*/ 4550 w 2572169"/>
              <a:gd name="connsiteY4" fmla="*/ 2571479 h 3420248"/>
              <a:gd name="connsiteX5" fmla="*/ 4448 w 2572169"/>
              <a:gd name="connsiteY5" fmla="*/ 2512336 h 3420248"/>
              <a:gd name="connsiteX6" fmla="*/ 1713 w 2572169"/>
              <a:gd name="connsiteY6" fmla="*/ 0 h 3420248"/>
              <a:gd name="connsiteX7" fmla="*/ 2519800 w 2572169"/>
              <a:gd name="connsiteY7" fmla="*/ 0 h 3420248"/>
              <a:gd name="connsiteX8" fmla="*/ 2546946 w 2572169"/>
              <a:gd name="connsiteY8" fmla="*/ 27148 h 3420248"/>
              <a:gd name="connsiteX9" fmla="*/ 2550576 w 2572169"/>
              <a:gd name="connsiteY9" fmla="*/ 201466 h 3420248"/>
              <a:gd name="connsiteX10" fmla="*/ 2553965 w 2572169"/>
              <a:gd name="connsiteY10" fmla="*/ 281642 h 3420248"/>
              <a:gd name="connsiteX11" fmla="*/ 2557601 w 2572169"/>
              <a:gd name="connsiteY11" fmla="*/ 339557 h 3420248"/>
              <a:gd name="connsiteX12" fmla="*/ 2572060 w 2572169"/>
              <a:gd name="connsiteY12" fmla="*/ 415561 h 3420248"/>
              <a:gd name="connsiteX13" fmla="*/ 2564258 w 2572169"/>
              <a:gd name="connsiteY13" fmla="*/ 559059 h 3420248"/>
              <a:gd name="connsiteX14" fmla="*/ 2557345 w 2572169"/>
              <a:gd name="connsiteY14" fmla="*/ 630210 h 3420248"/>
              <a:gd name="connsiteX15" fmla="*/ 2552653 w 2572169"/>
              <a:gd name="connsiteY15" fmla="*/ 907912 h 3420248"/>
              <a:gd name="connsiteX16" fmla="*/ 2555388 w 2572169"/>
              <a:gd name="connsiteY16" fmla="*/ 3420248 h 3420248"/>
              <a:gd name="connsiteX17" fmla="*/ 37301 w 2572169"/>
              <a:gd name="connsiteY17" fmla="*/ 3420248 h 3420248"/>
              <a:gd name="connsiteX18" fmla="*/ 10155 w 2572169"/>
              <a:gd name="connsiteY18" fmla="*/ 3393100 h 3420248"/>
              <a:gd name="connsiteX19" fmla="*/ 10115 w 2572169"/>
              <a:gd name="connsiteY19" fmla="*/ 3385186 h 3420248"/>
              <a:gd name="connsiteX20" fmla="*/ 6528 w 2572169"/>
              <a:gd name="connsiteY20" fmla="*/ 3385176 h 3420248"/>
              <a:gd name="connsiteX21" fmla="*/ 6528 w 2572169"/>
              <a:gd name="connsiteY21" fmla="*/ 3073899 h 3420248"/>
              <a:gd name="connsiteX22" fmla="*/ 10086 w 2572169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6799 w 2572440"/>
              <a:gd name="connsiteY21" fmla="*/ 3073899 h 3420248"/>
              <a:gd name="connsiteX22" fmla="*/ 10357 w 2572440"/>
              <a:gd name="connsiteY22" fmla="*/ 3025651 h 3420248"/>
              <a:gd name="connsiteX0" fmla="*/ 10357 w 2572440"/>
              <a:gd name="connsiteY0" fmla="*/ 3025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25651 h 3420248"/>
              <a:gd name="connsiteX0" fmla="*/ 10357 w 2572440"/>
              <a:gd name="connsiteY0" fmla="*/ 3079651 h 3420248"/>
              <a:gd name="connsiteX1" fmla="*/ 271 w 2572440"/>
              <a:gd name="connsiteY1" fmla="*/ 28935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1566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851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  <a:gd name="connsiteX0" fmla="*/ 10357 w 2572440"/>
              <a:gd name="connsiteY0" fmla="*/ 3079651 h 3420248"/>
              <a:gd name="connsiteX1" fmla="*/ 271 w 2572440"/>
              <a:gd name="connsiteY1" fmla="*/ 2915189 h 3420248"/>
              <a:gd name="connsiteX2" fmla="*/ 5270 w 2572440"/>
              <a:gd name="connsiteY2" fmla="*/ 2869588 h 3420248"/>
              <a:gd name="connsiteX3" fmla="*/ 5853 w 2572440"/>
              <a:gd name="connsiteY3" fmla="*/ 2767760 h 3420248"/>
              <a:gd name="connsiteX4" fmla="*/ 4821 w 2572440"/>
              <a:gd name="connsiteY4" fmla="*/ 2571479 h 3420248"/>
              <a:gd name="connsiteX5" fmla="*/ 4719 w 2572440"/>
              <a:gd name="connsiteY5" fmla="*/ 2512336 h 3420248"/>
              <a:gd name="connsiteX6" fmla="*/ 1984 w 2572440"/>
              <a:gd name="connsiteY6" fmla="*/ 0 h 3420248"/>
              <a:gd name="connsiteX7" fmla="*/ 2520071 w 2572440"/>
              <a:gd name="connsiteY7" fmla="*/ 0 h 3420248"/>
              <a:gd name="connsiteX8" fmla="*/ 2547217 w 2572440"/>
              <a:gd name="connsiteY8" fmla="*/ 27148 h 3420248"/>
              <a:gd name="connsiteX9" fmla="*/ 2550847 w 2572440"/>
              <a:gd name="connsiteY9" fmla="*/ 201466 h 3420248"/>
              <a:gd name="connsiteX10" fmla="*/ 2554236 w 2572440"/>
              <a:gd name="connsiteY10" fmla="*/ 281642 h 3420248"/>
              <a:gd name="connsiteX11" fmla="*/ 2557872 w 2572440"/>
              <a:gd name="connsiteY11" fmla="*/ 339557 h 3420248"/>
              <a:gd name="connsiteX12" fmla="*/ 2572331 w 2572440"/>
              <a:gd name="connsiteY12" fmla="*/ 415561 h 3420248"/>
              <a:gd name="connsiteX13" fmla="*/ 2564529 w 2572440"/>
              <a:gd name="connsiteY13" fmla="*/ 559059 h 3420248"/>
              <a:gd name="connsiteX14" fmla="*/ 2557616 w 2572440"/>
              <a:gd name="connsiteY14" fmla="*/ 630210 h 3420248"/>
              <a:gd name="connsiteX15" fmla="*/ 2552924 w 2572440"/>
              <a:gd name="connsiteY15" fmla="*/ 907912 h 3420248"/>
              <a:gd name="connsiteX16" fmla="*/ 2555659 w 2572440"/>
              <a:gd name="connsiteY16" fmla="*/ 3420248 h 3420248"/>
              <a:gd name="connsiteX17" fmla="*/ 37572 w 2572440"/>
              <a:gd name="connsiteY17" fmla="*/ 3420248 h 3420248"/>
              <a:gd name="connsiteX18" fmla="*/ 10426 w 2572440"/>
              <a:gd name="connsiteY18" fmla="*/ 3393100 h 3420248"/>
              <a:gd name="connsiteX19" fmla="*/ 10386 w 2572440"/>
              <a:gd name="connsiteY19" fmla="*/ 3385186 h 3420248"/>
              <a:gd name="connsiteX20" fmla="*/ 6799 w 2572440"/>
              <a:gd name="connsiteY20" fmla="*/ 3345576 h 3420248"/>
              <a:gd name="connsiteX21" fmla="*/ 10378 w 2572440"/>
              <a:gd name="connsiteY21" fmla="*/ 3207099 h 3420248"/>
              <a:gd name="connsiteX22" fmla="*/ 10357 w 2572440"/>
              <a:gd name="connsiteY22" fmla="*/ 3079651 h 342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72440" h="3420248">
                <a:moveTo>
                  <a:pt x="10357" y="3079651"/>
                </a:moveTo>
                <a:cubicBezTo>
                  <a:pt x="16429" y="3035202"/>
                  <a:pt x="-2458" y="2977202"/>
                  <a:pt x="271" y="2915189"/>
                </a:cubicBezTo>
                <a:lnTo>
                  <a:pt x="5270" y="2869588"/>
                </a:lnTo>
                <a:cubicBezTo>
                  <a:pt x="5464" y="2835645"/>
                  <a:pt x="5659" y="2801703"/>
                  <a:pt x="5853" y="2767760"/>
                </a:cubicBezTo>
                <a:cubicBezTo>
                  <a:pt x="5193" y="2669933"/>
                  <a:pt x="5481" y="2669306"/>
                  <a:pt x="4821" y="2571479"/>
                </a:cubicBezTo>
                <a:lnTo>
                  <a:pt x="4719" y="2512336"/>
                </a:lnTo>
                <a:cubicBezTo>
                  <a:pt x="3807" y="1674891"/>
                  <a:pt x="2896" y="837445"/>
                  <a:pt x="1984" y="0"/>
                </a:cubicBezTo>
                <a:lnTo>
                  <a:pt x="2520071" y="0"/>
                </a:lnTo>
                <a:cubicBezTo>
                  <a:pt x="2535047" y="43"/>
                  <a:pt x="2547179" y="12172"/>
                  <a:pt x="2547217" y="27148"/>
                </a:cubicBezTo>
                <a:cubicBezTo>
                  <a:pt x="2552346" y="77753"/>
                  <a:pt x="2550243" y="148266"/>
                  <a:pt x="2550847" y="201466"/>
                </a:cubicBezTo>
                <a:cubicBezTo>
                  <a:pt x="2550846" y="249760"/>
                  <a:pt x="2554237" y="233348"/>
                  <a:pt x="2554236" y="281642"/>
                </a:cubicBezTo>
                <a:lnTo>
                  <a:pt x="2557872" y="339557"/>
                </a:lnTo>
                <a:cubicBezTo>
                  <a:pt x="2559695" y="368477"/>
                  <a:pt x="2570785" y="394161"/>
                  <a:pt x="2572331" y="415561"/>
                </a:cubicBezTo>
                <a:cubicBezTo>
                  <a:pt x="2573440" y="452145"/>
                  <a:pt x="2565789" y="529884"/>
                  <a:pt x="2564529" y="559059"/>
                </a:cubicBezTo>
                <a:cubicBezTo>
                  <a:pt x="2564610" y="593576"/>
                  <a:pt x="2557535" y="595693"/>
                  <a:pt x="2557616" y="630210"/>
                </a:cubicBezTo>
                <a:cubicBezTo>
                  <a:pt x="2557708" y="689752"/>
                  <a:pt x="2552121" y="430419"/>
                  <a:pt x="2552924" y="907912"/>
                </a:cubicBezTo>
                <a:cubicBezTo>
                  <a:pt x="2553836" y="1745357"/>
                  <a:pt x="2554747" y="2582803"/>
                  <a:pt x="2555659" y="3420248"/>
                </a:cubicBezTo>
                <a:lnTo>
                  <a:pt x="37572" y="3420248"/>
                </a:lnTo>
                <a:cubicBezTo>
                  <a:pt x="22596" y="3420205"/>
                  <a:pt x="10464" y="3408076"/>
                  <a:pt x="10426" y="3393100"/>
                </a:cubicBezTo>
                <a:cubicBezTo>
                  <a:pt x="10413" y="3390462"/>
                  <a:pt x="10399" y="3387824"/>
                  <a:pt x="10386" y="3385186"/>
                </a:cubicBezTo>
                <a:lnTo>
                  <a:pt x="6799" y="3345576"/>
                </a:lnTo>
                <a:lnTo>
                  <a:pt x="10378" y="3207099"/>
                </a:lnTo>
                <a:cubicBezTo>
                  <a:pt x="10371" y="3163416"/>
                  <a:pt x="10364" y="3123334"/>
                  <a:pt x="10357" y="3079651"/>
                </a:cubicBez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6" name="Picture 5" descr="A picture containing sport, swimming, water sport&#10;&#10;Description automatically generated">
            <a:extLst>
              <a:ext uri="{FF2B5EF4-FFF2-40B4-BE49-F238E27FC236}">
                <a16:creationId xmlns:a16="http://schemas.microsoft.com/office/drawing/2014/main" id="{4D35DE51-68D3-7043-A93A-9F4774B558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3000"/>
          </a:blip>
          <a:srcRect l="21568" r="8834" b="3"/>
          <a:stretch/>
        </p:blipFill>
        <p:spPr>
          <a:xfrm>
            <a:off x="3710717" y="944034"/>
            <a:ext cx="3466531" cy="2801613"/>
          </a:xfrm>
          <a:custGeom>
            <a:avLst/>
            <a:gdLst/>
            <a:ahLst/>
            <a:cxnLst/>
            <a:rect l="l" t="t" r="r" b="b"/>
            <a:pathLst>
              <a:path w="3466531" h="2801613">
                <a:moveTo>
                  <a:pt x="3161710" y="0"/>
                </a:moveTo>
                <a:lnTo>
                  <a:pt x="3466324" y="2359568"/>
                </a:lnTo>
                <a:cubicBezTo>
                  <a:pt x="3468095" y="2373606"/>
                  <a:pt x="3458336" y="2386424"/>
                  <a:pt x="3444479" y="2388249"/>
                </a:cubicBezTo>
                <a:cubicBezTo>
                  <a:pt x="3442039" y="2388576"/>
                  <a:pt x="3439599" y="2388905"/>
                  <a:pt x="3437159" y="2389232"/>
                </a:cubicBezTo>
                <a:lnTo>
                  <a:pt x="3400929" y="2397326"/>
                </a:lnTo>
                <a:lnTo>
                  <a:pt x="3272321" y="2410520"/>
                </a:lnTo>
                <a:cubicBezTo>
                  <a:pt x="3231888" y="2415746"/>
                  <a:pt x="3194789" y="2420542"/>
                  <a:pt x="3154357" y="2425769"/>
                </a:cubicBezTo>
                <a:cubicBezTo>
                  <a:pt x="3112480" y="2425390"/>
                  <a:pt x="3061080" y="2450019"/>
                  <a:pt x="3003349" y="2454872"/>
                </a:cubicBezTo>
                <a:lnTo>
                  <a:pt x="2960536" y="2455637"/>
                </a:lnTo>
                <a:cubicBezTo>
                  <a:pt x="2929095" y="2459511"/>
                  <a:pt x="2897654" y="2463384"/>
                  <a:pt x="2866213" y="2467258"/>
                </a:cubicBezTo>
                <a:cubicBezTo>
                  <a:pt x="2775743" y="2479566"/>
                  <a:pt x="2775128" y="2479371"/>
                  <a:pt x="2684659" y="2491679"/>
                </a:cubicBezTo>
                <a:lnTo>
                  <a:pt x="2629928" y="2498842"/>
                </a:lnTo>
                <a:cubicBezTo>
                  <a:pt x="1854893" y="2599766"/>
                  <a:pt x="1079857" y="2700689"/>
                  <a:pt x="304822" y="2801613"/>
                </a:cubicBezTo>
                <a:lnTo>
                  <a:pt x="208" y="442045"/>
                </a:lnTo>
                <a:cubicBezTo>
                  <a:pt x="-1564" y="428007"/>
                  <a:pt x="8195" y="415189"/>
                  <a:pt x="22052" y="413364"/>
                </a:cubicBezTo>
                <a:cubicBezTo>
                  <a:pt x="68272" y="402511"/>
                  <a:pt x="133794" y="396056"/>
                  <a:pt x="182963" y="389133"/>
                </a:cubicBezTo>
                <a:cubicBezTo>
                  <a:pt x="227664" y="383363"/>
                  <a:pt x="212063" y="382146"/>
                  <a:pt x="256765" y="376376"/>
                </a:cubicBezTo>
                <a:lnTo>
                  <a:pt x="309931" y="366049"/>
                </a:lnTo>
                <a:cubicBezTo>
                  <a:pt x="336479" y="360885"/>
                  <a:pt x="358911" y="347424"/>
                  <a:pt x="378532" y="343418"/>
                </a:cubicBezTo>
                <a:cubicBezTo>
                  <a:pt x="412260" y="338007"/>
                  <a:pt x="485142" y="335887"/>
                  <a:pt x="512299" y="333582"/>
                </a:cubicBezTo>
                <a:cubicBezTo>
                  <a:pt x="544238" y="329381"/>
                  <a:pt x="547053" y="335758"/>
                  <a:pt x="578993" y="331558"/>
                </a:cubicBezTo>
                <a:cubicBezTo>
                  <a:pt x="634094" y="324357"/>
                  <a:pt x="394729" y="360580"/>
                  <a:pt x="836603" y="302771"/>
                </a:cubicBezTo>
                <a:cubicBezTo>
                  <a:pt x="1611639" y="201847"/>
                  <a:pt x="2386675" y="100924"/>
                  <a:pt x="3161710" y="0"/>
                </a:cubicBezTo>
                <a:close/>
              </a:path>
            </a:pathLst>
          </a:custGeom>
        </p:spPr>
      </p:pic>
      <p:sp>
        <p:nvSpPr>
          <p:cNvPr id="50" name="Rectangle 33">
            <a:extLst>
              <a:ext uri="{FF2B5EF4-FFF2-40B4-BE49-F238E27FC236}">
                <a16:creationId xmlns:a16="http://schemas.microsoft.com/office/drawing/2014/main" id="{707CFB6E-5028-4671-81DF-72715A7C6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0292">
            <a:off x="4620790" y="3636756"/>
            <a:ext cx="3416468" cy="265142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35">
            <a:extLst>
              <a:ext uri="{FF2B5EF4-FFF2-40B4-BE49-F238E27FC236}">
                <a16:creationId xmlns:a16="http://schemas.microsoft.com/office/drawing/2014/main" id="{B1BF8637-CAA9-4C0E-B455-7CB179CCD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570292">
            <a:off x="5103186" y="3350948"/>
            <a:ext cx="2436323" cy="3202946"/>
          </a:xfrm>
          <a:custGeom>
            <a:avLst/>
            <a:gdLst>
              <a:gd name="connsiteX0" fmla="*/ 0 w 2593269"/>
              <a:gd name="connsiteY0" fmla="*/ 2215569 h 3452654"/>
              <a:gd name="connsiteX1" fmla="*/ 4751 w 2593269"/>
              <a:gd name="connsiteY1" fmla="*/ 2196610 h 3452654"/>
              <a:gd name="connsiteX2" fmla="*/ 2774 w 2593269"/>
              <a:gd name="connsiteY2" fmla="*/ 2183813 h 3452654"/>
              <a:gd name="connsiteX3" fmla="*/ 7865 w 2593269"/>
              <a:gd name="connsiteY3" fmla="*/ 2159978 h 3452654"/>
              <a:gd name="connsiteX4" fmla="*/ 12554 w 2593269"/>
              <a:gd name="connsiteY4" fmla="*/ 2125112 h 3452654"/>
              <a:gd name="connsiteX5" fmla="*/ 17553 w 2593269"/>
              <a:gd name="connsiteY5" fmla="*/ 2101110 h 3452654"/>
              <a:gd name="connsiteX6" fmla="*/ 19083 w 2593269"/>
              <a:gd name="connsiteY6" fmla="*/ 2096482 h 3452654"/>
              <a:gd name="connsiteX7" fmla="*/ 19083 w 2593269"/>
              <a:gd name="connsiteY7" fmla="*/ 1939430 h 3452654"/>
              <a:gd name="connsiteX8" fmla="*/ 17372 w 2593269"/>
              <a:gd name="connsiteY8" fmla="*/ 1927844 h 3452654"/>
              <a:gd name="connsiteX9" fmla="*/ 19083 w 2593269"/>
              <a:gd name="connsiteY9" fmla="*/ 1888758 h 3452654"/>
              <a:gd name="connsiteX10" fmla="*/ 16752 w 2593269"/>
              <a:gd name="connsiteY10" fmla="*/ 1883082 h 3452654"/>
              <a:gd name="connsiteX11" fmla="*/ 19083 w 2593269"/>
              <a:gd name="connsiteY11" fmla="*/ 1844870 h 3452654"/>
              <a:gd name="connsiteX12" fmla="*/ 17104 w 2593269"/>
              <a:gd name="connsiteY12" fmla="*/ 1803002 h 3452654"/>
              <a:gd name="connsiteX13" fmla="*/ 11785 w 2593269"/>
              <a:gd name="connsiteY13" fmla="*/ 1799876 h 3452654"/>
              <a:gd name="connsiteX14" fmla="*/ 11317 w 2593269"/>
              <a:gd name="connsiteY14" fmla="*/ 1790694 h 3452654"/>
              <a:gd name="connsiteX15" fmla="*/ 11419 w 2593269"/>
              <a:gd name="connsiteY15" fmla="*/ 1776238 h 3452654"/>
              <a:gd name="connsiteX16" fmla="*/ 17002 w 2593269"/>
              <a:gd name="connsiteY16" fmla="*/ 1743859 h 3452654"/>
              <a:gd name="connsiteX17" fmla="*/ 15104 w 2593269"/>
              <a:gd name="connsiteY17" fmla="*/ 0 h 3452654"/>
              <a:gd name="connsiteX18" fmla="*/ 2562730 w 2593269"/>
              <a:gd name="connsiteY18" fmla="*/ 0 h 3452654"/>
              <a:gd name="connsiteX19" fmla="*/ 2589876 w 2593269"/>
              <a:gd name="connsiteY19" fmla="*/ 27148 h 3452654"/>
              <a:gd name="connsiteX20" fmla="*/ 2592792 w 2593269"/>
              <a:gd name="connsiteY20" fmla="*/ 3450901 h 3452654"/>
              <a:gd name="connsiteX21" fmla="*/ 2592790 w 2593269"/>
              <a:gd name="connsiteY21" fmla="*/ 3452654 h 3452654"/>
              <a:gd name="connsiteX22" fmla="*/ 42505 w 2593269"/>
              <a:gd name="connsiteY22" fmla="*/ 3452654 h 3452654"/>
              <a:gd name="connsiteX23" fmla="*/ 19083 w 2593269"/>
              <a:gd name="connsiteY23" fmla="*/ 3436827 h 3452654"/>
              <a:gd name="connsiteX24" fmla="*/ 19083 w 2593269"/>
              <a:gd name="connsiteY24" fmla="*/ 2717567 h 3452654"/>
              <a:gd name="connsiteX25" fmla="*/ 12492 w 2593269"/>
              <a:gd name="connsiteY25" fmla="*/ 2694089 h 3452654"/>
              <a:gd name="connsiteX26" fmla="*/ 19083 w 2593269"/>
              <a:gd name="connsiteY26" fmla="*/ 2669941 h 3452654"/>
              <a:gd name="connsiteX27" fmla="*/ 19083 w 2593269"/>
              <a:gd name="connsiteY27" fmla="*/ 2348137 h 3452654"/>
              <a:gd name="connsiteX28" fmla="*/ 19083 w 2593269"/>
              <a:gd name="connsiteY28" fmla="*/ 2305422 h 3452654"/>
              <a:gd name="connsiteX29" fmla="*/ 12059 w 2593269"/>
              <a:gd name="connsiteY29" fmla="*/ 2281564 h 3452654"/>
              <a:gd name="connsiteX30" fmla="*/ 4009 w 2593269"/>
              <a:gd name="connsiteY30" fmla="*/ 2257171 h 3452654"/>
              <a:gd name="connsiteX31" fmla="*/ 538 w 2593269"/>
              <a:gd name="connsiteY31" fmla="*/ 2233665 h 345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593269" h="3452654">
                <a:moveTo>
                  <a:pt x="0" y="2215569"/>
                </a:moveTo>
                <a:lnTo>
                  <a:pt x="4751" y="2196610"/>
                </a:lnTo>
                <a:cubicBezTo>
                  <a:pt x="5212" y="2191317"/>
                  <a:pt x="2255" y="2189918"/>
                  <a:pt x="2774" y="2183813"/>
                </a:cubicBezTo>
                <a:lnTo>
                  <a:pt x="7865" y="2159978"/>
                </a:lnTo>
                <a:lnTo>
                  <a:pt x="12554" y="2125112"/>
                </a:lnTo>
                <a:lnTo>
                  <a:pt x="17553" y="2101110"/>
                </a:lnTo>
                <a:lnTo>
                  <a:pt x="19083" y="2096482"/>
                </a:lnTo>
                <a:lnTo>
                  <a:pt x="19083" y="1939430"/>
                </a:lnTo>
                <a:lnTo>
                  <a:pt x="17372" y="1927844"/>
                </a:lnTo>
                <a:lnTo>
                  <a:pt x="19083" y="1888758"/>
                </a:lnTo>
                <a:lnTo>
                  <a:pt x="16752" y="1883082"/>
                </a:lnTo>
                <a:lnTo>
                  <a:pt x="19083" y="1844870"/>
                </a:lnTo>
                <a:cubicBezTo>
                  <a:pt x="18753" y="1832215"/>
                  <a:pt x="19274" y="1810287"/>
                  <a:pt x="17104" y="1803002"/>
                </a:cubicBezTo>
                <a:lnTo>
                  <a:pt x="11785" y="1799876"/>
                </a:lnTo>
                <a:lnTo>
                  <a:pt x="11317" y="1790694"/>
                </a:lnTo>
                <a:cubicBezTo>
                  <a:pt x="11725" y="1790022"/>
                  <a:pt x="11385" y="1776784"/>
                  <a:pt x="11419" y="1776238"/>
                </a:cubicBezTo>
                <a:lnTo>
                  <a:pt x="17002" y="1743859"/>
                </a:lnTo>
                <a:lnTo>
                  <a:pt x="15104" y="0"/>
                </a:lnTo>
                <a:lnTo>
                  <a:pt x="2562730" y="0"/>
                </a:lnTo>
                <a:cubicBezTo>
                  <a:pt x="2577707" y="43"/>
                  <a:pt x="2589838" y="12172"/>
                  <a:pt x="2589876" y="27148"/>
                </a:cubicBezTo>
                <a:cubicBezTo>
                  <a:pt x="2592987" y="569471"/>
                  <a:pt x="2593958" y="2217510"/>
                  <a:pt x="2592792" y="3450901"/>
                </a:cubicBezTo>
                <a:lnTo>
                  <a:pt x="2592790" y="3452654"/>
                </a:lnTo>
                <a:lnTo>
                  <a:pt x="42505" y="3452654"/>
                </a:lnTo>
                <a:cubicBezTo>
                  <a:pt x="29573" y="3452604"/>
                  <a:pt x="19117" y="3445541"/>
                  <a:pt x="19083" y="3436827"/>
                </a:cubicBezTo>
                <a:lnTo>
                  <a:pt x="19083" y="2717567"/>
                </a:lnTo>
                <a:lnTo>
                  <a:pt x="12492" y="2694089"/>
                </a:lnTo>
                <a:cubicBezTo>
                  <a:pt x="12783" y="2680913"/>
                  <a:pt x="16887" y="2677990"/>
                  <a:pt x="19083" y="2669941"/>
                </a:cubicBezTo>
                <a:lnTo>
                  <a:pt x="19083" y="2348137"/>
                </a:lnTo>
                <a:lnTo>
                  <a:pt x="19083" y="2305422"/>
                </a:lnTo>
                <a:lnTo>
                  <a:pt x="12059" y="2281564"/>
                </a:lnTo>
                <a:cubicBezTo>
                  <a:pt x="17675" y="2271966"/>
                  <a:pt x="6693" y="2264946"/>
                  <a:pt x="4009" y="2257171"/>
                </a:cubicBezTo>
                <a:lnTo>
                  <a:pt x="538" y="2233665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14" name="Picture 13" descr="A picture containing arthropod, lobster, ocean floor&#10;&#10;Description automatically generated">
            <a:extLst>
              <a:ext uri="{FF2B5EF4-FFF2-40B4-BE49-F238E27FC236}">
                <a16:creationId xmlns:a16="http://schemas.microsoft.com/office/drawing/2014/main" id="{494FECB7-6558-A642-BA36-02A360D365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83000"/>
          </a:blip>
          <a:srcRect l="25535" r="1790" b="-3"/>
          <a:stretch/>
        </p:blipFill>
        <p:spPr>
          <a:xfrm>
            <a:off x="4659473" y="3673636"/>
            <a:ext cx="3318929" cy="2568905"/>
          </a:xfrm>
          <a:custGeom>
            <a:avLst/>
            <a:gdLst/>
            <a:ahLst/>
            <a:cxnLst/>
            <a:rect l="l" t="t" r="r" b="b"/>
            <a:pathLst>
              <a:path w="3318929" h="2568905">
                <a:moveTo>
                  <a:pt x="134391" y="11"/>
                </a:moveTo>
                <a:lnTo>
                  <a:pt x="800813" y="33050"/>
                </a:lnTo>
                <a:lnTo>
                  <a:pt x="822873" y="27944"/>
                </a:lnTo>
                <a:cubicBezTo>
                  <a:pt x="835067" y="28822"/>
                  <a:pt x="837585" y="32807"/>
                  <a:pt x="844940" y="35238"/>
                </a:cubicBezTo>
                <a:lnTo>
                  <a:pt x="1143104" y="50019"/>
                </a:lnTo>
                <a:lnTo>
                  <a:pt x="1182681" y="51982"/>
                </a:lnTo>
                <a:lnTo>
                  <a:pt x="1205113" y="46487"/>
                </a:lnTo>
                <a:cubicBezTo>
                  <a:pt x="1213745" y="52197"/>
                  <a:pt x="1220760" y="42215"/>
                  <a:pt x="1228089" y="40054"/>
                </a:cubicBezTo>
                <a:lnTo>
                  <a:pt x="1250030" y="37876"/>
                </a:lnTo>
                <a:lnTo>
                  <a:pt x="1266821" y="38203"/>
                </a:lnTo>
                <a:lnTo>
                  <a:pt x="1284166" y="43532"/>
                </a:lnTo>
                <a:cubicBezTo>
                  <a:pt x="1289049" y="44207"/>
                  <a:pt x="1290483" y="41497"/>
                  <a:pt x="1296115" y="42264"/>
                </a:cubicBezTo>
                <a:lnTo>
                  <a:pt x="1317962" y="48136"/>
                </a:lnTo>
                <a:lnTo>
                  <a:pt x="1350049" y="54138"/>
                </a:lnTo>
                <a:lnTo>
                  <a:pt x="1372055" y="59931"/>
                </a:lnTo>
                <a:lnTo>
                  <a:pt x="1376272" y="61579"/>
                </a:lnTo>
                <a:lnTo>
                  <a:pt x="1521787" y="68793"/>
                </a:lnTo>
                <a:lnTo>
                  <a:pt x="1532601" y="67720"/>
                </a:lnTo>
                <a:lnTo>
                  <a:pt x="1568736" y="71121"/>
                </a:lnTo>
                <a:lnTo>
                  <a:pt x="1574104" y="69194"/>
                </a:lnTo>
                <a:lnTo>
                  <a:pt x="1609400" y="73137"/>
                </a:lnTo>
                <a:cubicBezTo>
                  <a:pt x="1621141" y="73408"/>
                  <a:pt x="1641434" y="74905"/>
                  <a:pt x="1648285" y="73203"/>
                </a:cubicBezTo>
                <a:lnTo>
                  <a:pt x="1651429" y="68356"/>
                </a:lnTo>
                <a:lnTo>
                  <a:pt x="1659958" y="68338"/>
                </a:lnTo>
                <a:cubicBezTo>
                  <a:pt x="1660561" y="68752"/>
                  <a:pt x="1672843" y="69041"/>
                  <a:pt x="1673347" y="69098"/>
                </a:cubicBezTo>
                <a:lnTo>
                  <a:pt x="1703088" y="75824"/>
                </a:lnTo>
                <a:lnTo>
                  <a:pt x="3318929" y="154146"/>
                </a:lnTo>
                <a:lnTo>
                  <a:pt x="3200416" y="2544653"/>
                </a:lnTo>
                <a:cubicBezTo>
                  <a:pt x="3199679" y="2558704"/>
                  <a:pt x="3187877" y="2569530"/>
                  <a:pt x="3173999" y="2568878"/>
                </a:cubicBezTo>
                <a:cubicBezTo>
                  <a:pt x="2671371" y="2546885"/>
                  <a:pt x="1144355" y="2472095"/>
                  <a:pt x="1624" y="2414345"/>
                </a:cubicBezTo>
                <a:lnTo>
                  <a:pt x="0" y="2414263"/>
                </a:lnTo>
                <a:lnTo>
                  <a:pt x="118637" y="21261"/>
                </a:lnTo>
                <a:cubicBezTo>
                  <a:pt x="119285" y="9129"/>
                  <a:pt x="126315" y="-357"/>
                  <a:pt x="134391" y="11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5E51F4-9DB2-884F-8E87-3CECD5C6E7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1068" y="1295400"/>
            <a:ext cx="4935133" cy="3501980"/>
          </a:xfrm>
        </p:spPr>
        <p:txBody>
          <a:bodyPr anchor="t">
            <a:normAutofit/>
          </a:bodyPr>
          <a:lstStyle/>
          <a:p>
            <a:pPr algn="r"/>
            <a:r>
              <a:rPr lang="en-PK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reflection blurRad="6350" stA="55000" endA="300" endPos="45500" dir="5400000" sy="-100000" algn="bl" rotWithShape="0"/>
                </a:effectLst>
              </a:rPr>
              <a:t>SUBNAUTICA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90E83-031D-7F40-AEEC-B2CBDBB36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0850" y="3066933"/>
            <a:ext cx="3435350" cy="3105267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PK" sz="2000" dirty="0">
                <a:highlight>
                  <a:srgbClr val="C0C0C0"/>
                </a:highlight>
              </a:rPr>
              <a:t>MY FAVORITE VIDEO GAME SO FAR HAS BEEN SUBNAUTICA. THE ATMOSPHERE AND AMBIENCE OF THE GAME IS WHAT MAKES IT SO INTERESTING FOR ME. I LIKE THIS SOUNDTRACK THE MOST FROM THIS VIDEO GAME.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78096A-B517-4AF7-ACDB-ABB674D74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A319324-2883-453C-8DEF-6B546973A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C784532-F645-41A0-B8C9-C98E9F202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41">
                <a:extLst>
                  <a:ext uri="{FF2B5EF4-FFF2-40B4-BE49-F238E27FC236}">
                    <a16:creationId xmlns:a16="http://schemas.microsoft.com/office/drawing/2014/main" id="{10E9BED7-DC33-4F8F-AB29-CD08F09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Oval 39">
              <a:extLst>
                <a:ext uri="{FF2B5EF4-FFF2-40B4-BE49-F238E27FC236}">
                  <a16:creationId xmlns:a16="http://schemas.microsoft.com/office/drawing/2014/main" id="{9E870722-D1FB-449B-8642-F4DEEFC20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FFD97CE-55EF-4F02-B6F2-299118790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182887" y="5452736"/>
            <a:ext cx="494647" cy="159036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8">
              <a:alphaModFix amt="75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1 - Salutations.mp3" descr="1 - Salutations.mp3">
            <a:hlinkClick r:id="" action="ppaction://media"/>
            <a:extLst>
              <a:ext uri="{FF2B5EF4-FFF2-40B4-BE49-F238E27FC236}">
                <a16:creationId xmlns:a16="http://schemas.microsoft.com/office/drawing/2014/main" id="{1CBE2CB1-B9EE-2247-83E6-A449E414E0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236" y="61663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1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9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B33327-8317-2E49-A9BB-143D7C01782A}"/>
                  </a:ext>
                </a:extLst>
              </p14:cNvPr>
              <p14:cNvContentPartPr/>
              <p14:nvPr/>
            </p14:nvContentPartPr>
            <p14:xfrm>
              <a:off x="4582102" y="3346807"/>
              <a:ext cx="39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B33327-8317-2E49-A9BB-143D7C0178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3462" y="3337807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WhatsApp Video 2021-12-12 at 10.36.31 PM.mp4" descr="WhatsApp Video 2021-12-12 at 10.36.31 PM.mp4">
            <a:hlinkClick r:id="" action="ppaction://media"/>
            <a:extLst>
              <a:ext uri="{FF2B5EF4-FFF2-40B4-BE49-F238E27FC236}">
                <a16:creationId xmlns:a16="http://schemas.microsoft.com/office/drawing/2014/main" id="{A800E5CB-2E39-694A-AFEF-28D56D953D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87362"/>
            <a:ext cx="12194564" cy="598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7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etscap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444B5"/>
      </a:accent4>
      <a:accent5>
        <a:srgbClr val="4D7EC3"/>
      </a:accent5>
      <a:accent6>
        <a:srgbClr val="3B9EB1"/>
      </a:accent6>
      <a:hlink>
        <a:srgbClr val="3F5FBF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{E4A05418-7CFA-5A4A-8A44-2A83FA088922}tf10001063</Template>
  <TotalTime>169</TotalTime>
  <Words>253</Words>
  <Application>Microsoft Macintosh PowerPoint</Application>
  <PresentationFormat>Widescreen</PresentationFormat>
  <Paragraphs>44</Paragraphs>
  <Slides>10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Consolas</vt:lpstr>
      <vt:lpstr>Franklin Gothic Heavy</vt:lpstr>
      <vt:lpstr>StreetscapeVTI</vt:lpstr>
      <vt:lpstr>BIOGRAPHY</vt:lpstr>
      <vt:lpstr>AGE: 20 YEARS.   HEIGHT: 5ft 9inch.  WEIGHT: 52KG.     CURRENT LIFE ISSUE: INDECISIVE.  PERSONALITY TRAIT: LOYAL, KIND, DEVOTED, SINCERE, DETERMINANT, COOPERATIVE, OPTIMISTIC. </vt:lpstr>
      <vt:lpstr>QUALIFICATIONS</vt:lpstr>
      <vt:lpstr>SKILLS</vt:lpstr>
      <vt:lpstr>HOBBIES</vt:lpstr>
      <vt:lpstr>LIKES AND DISLIKES</vt:lpstr>
      <vt:lpstr>DREAMS</vt:lpstr>
      <vt:lpstr>SUBNAUTICA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BIOGRAPHY</dc:title>
  <dc:creator>Zarnab Zafar</dc:creator>
  <cp:lastModifiedBy>Zarnab Zafar</cp:lastModifiedBy>
  <cp:revision>5</cp:revision>
  <dcterms:created xsi:type="dcterms:W3CDTF">2021-12-12T15:52:46Z</dcterms:created>
  <dcterms:modified xsi:type="dcterms:W3CDTF">2021-12-13T12:26:49Z</dcterms:modified>
</cp:coreProperties>
</file>